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51" r:id="rId2"/>
    <p:sldMasterId id="2147483863" r:id="rId3"/>
  </p:sldMasterIdLst>
  <p:notesMasterIdLst>
    <p:notesMasterId r:id="rId95"/>
  </p:notesMasterIdLst>
  <p:sldIdLst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329" r:id="rId73"/>
    <p:sldId id="345" r:id="rId74"/>
    <p:sldId id="346" r:id="rId75"/>
    <p:sldId id="344" r:id="rId76"/>
    <p:sldId id="331" r:id="rId77"/>
    <p:sldId id="334" r:id="rId78"/>
    <p:sldId id="342" r:id="rId79"/>
    <p:sldId id="349" r:id="rId80"/>
    <p:sldId id="335" r:id="rId81"/>
    <p:sldId id="336" r:id="rId82"/>
    <p:sldId id="350" r:id="rId83"/>
    <p:sldId id="338" r:id="rId84"/>
    <p:sldId id="339" r:id="rId85"/>
    <p:sldId id="340" r:id="rId86"/>
    <p:sldId id="341" r:id="rId87"/>
    <p:sldId id="333" r:id="rId88"/>
    <p:sldId id="343" r:id="rId89"/>
    <p:sldId id="330" r:id="rId90"/>
    <p:sldId id="332" r:id="rId91"/>
    <p:sldId id="348" r:id="rId92"/>
    <p:sldId id="351" r:id="rId93"/>
    <p:sldId id="352" r:id="rId94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DEE3AB-CAEA-4BC3-AD91-4CFCB727E629}">
          <p14:sldIdLst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  <p14:section name="Session 5" id="{CD4E6129-A963-46B1-AB99-B9A8CDB2E261}">
          <p14:sldIdLst>
            <p14:sldId id="329"/>
            <p14:sldId id="345"/>
            <p14:sldId id="346"/>
            <p14:sldId id="344"/>
            <p14:sldId id="331"/>
            <p14:sldId id="334"/>
            <p14:sldId id="342"/>
            <p14:sldId id="349"/>
            <p14:sldId id="335"/>
            <p14:sldId id="336"/>
            <p14:sldId id="350"/>
            <p14:sldId id="338"/>
            <p14:sldId id="339"/>
            <p14:sldId id="340"/>
            <p14:sldId id="341"/>
            <p14:sldId id="333"/>
            <p14:sldId id="343"/>
            <p14:sldId id="330"/>
            <p14:sldId id="332"/>
            <p14:sldId id="348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9" autoAdjust="0"/>
  </p:normalViewPr>
  <p:slideViewPr>
    <p:cSldViewPr snapToGrid="0" showGuides="1">
      <p:cViewPr varScale="1">
        <p:scale>
          <a:sx n="65" d="100"/>
          <a:sy n="65" d="100"/>
        </p:scale>
        <p:origin x="9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hyperlink" Target="https://de.wiktionary.org/wiki/Hund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hyperlink" Target="https://de.wiktionary.org/wiki/Hund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hyperlink" Target="https://de.wiktionary.org/wiki/Hund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hyperlink" Target="https://de.wiktionary.org/wiki/Hund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hyperlink" Target="https://de.wiktionary.org/wiki/Hund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0.jpg"/><Relationship Id="rId4" Type="http://schemas.openxmlformats.org/officeDocument/2006/relationships/hyperlink" Target="https://de.wiktionary.org/wiki/Hun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368C2-257C-461F-8CF9-F84B361471F5}" type="doc">
      <dgm:prSet loTypeId="urn:microsoft.com/office/officeart/2005/8/layout/vList4" loCatId="list" qsTypeId="urn:microsoft.com/office/officeart/2005/8/quickstyle/simple1" qsCatId="simple" csTypeId="urn:microsoft.com/office/officeart/2005/8/colors/accent6_3" csCatId="accent6" phldr="1"/>
      <dgm:spPr/>
    </dgm:pt>
    <dgm:pt modelId="{0E693D6F-2B3A-4318-A9C1-FA8AE1FC7F6D}">
      <dgm:prSet phldrT="[Text]"/>
      <dgm:spPr/>
      <dgm:t>
        <a:bodyPr/>
        <a:lstStyle/>
        <a:p>
          <a:r>
            <a:rPr lang="fi-FI" noProof="0" dirty="0"/>
            <a:t>Ponnistelu </a:t>
          </a:r>
        </a:p>
      </dgm:t>
    </dgm:pt>
    <dgm:pt modelId="{7A48B00D-9CB7-44DC-9064-D516D721F792}" type="parTrans" cxnId="{EE6A7A8D-6FE3-4D1D-A848-2066552B5680}">
      <dgm:prSet/>
      <dgm:spPr/>
      <dgm:t>
        <a:bodyPr/>
        <a:lstStyle/>
        <a:p>
          <a:endParaRPr lang="en-FI"/>
        </a:p>
      </dgm:t>
    </dgm:pt>
    <dgm:pt modelId="{E3DF6D99-4B4A-4F22-8556-B1527D4A4067}" type="sibTrans" cxnId="{EE6A7A8D-6FE3-4D1D-A848-2066552B5680}">
      <dgm:prSet/>
      <dgm:spPr/>
      <dgm:t>
        <a:bodyPr/>
        <a:lstStyle/>
        <a:p>
          <a:endParaRPr lang="en-FI"/>
        </a:p>
      </dgm:t>
    </dgm:pt>
    <dgm:pt modelId="{45621E6D-8F9A-4630-B01E-9C8DC3EE4175}">
      <dgm:prSet phldrT="[Text]"/>
      <dgm:spPr/>
      <dgm:t>
        <a:bodyPr/>
        <a:lstStyle/>
        <a:p>
          <a:r>
            <a:rPr lang="fi-FI" noProof="0" dirty="0"/>
            <a:t>Juuri ja juuri pärjääminen</a:t>
          </a:r>
        </a:p>
      </dgm:t>
    </dgm:pt>
    <dgm:pt modelId="{013F6FB1-13A1-41EE-A291-EF394AD4C3FB}" type="parTrans" cxnId="{F7B760BA-A0C6-40F4-A7FB-4E9033EB04DE}">
      <dgm:prSet/>
      <dgm:spPr/>
      <dgm:t>
        <a:bodyPr/>
        <a:lstStyle/>
        <a:p>
          <a:endParaRPr lang="en-FI"/>
        </a:p>
      </dgm:t>
    </dgm:pt>
    <dgm:pt modelId="{900FA568-3C1F-4DAD-8A0B-EEBFC5B176AF}" type="sibTrans" cxnId="{F7B760BA-A0C6-40F4-A7FB-4E9033EB04DE}">
      <dgm:prSet/>
      <dgm:spPr/>
      <dgm:t>
        <a:bodyPr/>
        <a:lstStyle/>
        <a:p>
          <a:endParaRPr lang="en-FI"/>
        </a:p>
      </dgm:t>
    </dgm:pt>
    <dgm:pt modelId="{D1317BE8-DD35-431C-968D-F2CA2DF7CA7A}">
      <dgm:prSet phldrT="[Text]"/>
      <dgm:spPr/>
      <dgm:t>
        <a:bodyPr/>
        <a:lstStyle/>
        <a:p>
          <a:r>
            <a:rPr lang="fi-FI" noProof="0" dirty="0"/>
            <a:t>Menestyminen</a:t>
          </a:r>
        </a:p>
      </dgm:t>
    </dgm:pt>
    <dgm:pt modelId="{7511E8CE-EBB7-4AC7-832E-EB73323B0FC1}" type="parTrans" cxnId="{F2E945D9-C67C-4F18-8DC6-7E7B5858BDF7}">
      <dgm:prSet/>
      <dgm:spPr/>
      <dgm:t>
        <a:bodyPr/>
        <a:lstStyle/>
        <a:p>
          <a:endParaRPr lang="en-FI"/>
        </a:p>
      </dgm:t>
    </dgm:pt>
    <dgm:pt modelId="{33F63503-433A-4515-87E4-12B3EC9FFEB4}" type="sibTrans" cxnId="{F2E945D9-C67C-4F18-8DC6-7E7B5858BDF7}">
      <dgm:prSet/>
      <dgm:spPr/>
      <dgm:t>
        <a:bodyPr/>
        <a:lstStyle/>
        <a:p>
          <a:endParaRPr lang="en-FI"/>
        </a:p>
      </dgm:t>
    </dgm:pt>
    <dgm:pt modelId="{1F97EA4F-20D2-4E69-B728-0E05CB9CF83A}">
      <dgm:prSet phldrT="[Text]"/>
      <dgm:spPr/>
      <dgm:t>
        <a:bodyPr/>
        <a:lstStyle/>
        <a:p>
          <a:r>
            <a:rPr lang="fi-FI" noProof="0" dirty="0"/>
            <a:t>Kukkulan kuningas </a:t>
          </a:r>
        </a:p>
      </dgm:t>
    </dgm:pt>
    <dgm:pt modelId="{21F666D8-0BD7-44B0-9DB1-42CF99FD0300}" type="parTrans" cxnId="{9EF08D28-CEDD-444B-96D5-69309D4922EB}">
      <dgm:prSet/>
      <dgm:spPr/>
      <dgm:t>
        <a:bodyPr/>
        <a:lstStyle/>
        <a:p>
          <a:endParaRPr lang="en-FI"/>
        </a:p>
      </dgm:t>
    </dgm:pt>
    <dgm:pt modelId="{763DF4CF-E6C5-427B-BE67-EC046CE8CBCB}" type="sibTrans" cxnId="{9EF08D28-CEDD-444B-96D5-69309D4922EB}">
      <dgm:prSet/>
      <dgm:spPr/>
      <dgm:t>
        <a:bodyPr/>
        <a:lstStyle/>
        <a:p>
          <a:endParaRPr lang="en-FI"/>
        </a:p>
      </dgm:t>
    </dgm:pt>
    <dgm:pt modelId="{276D0622-8F9F-4556-99A3-5C8B55B1A3C2}">
      <dgm:prSet/>
      <dgm:spPr/>
      <dgm:t>
        <a:bodyPr/>
        <a:lstStyle/>
        <a:p>
          <a:r>
            <a:rPr lang="fi-FI" noProof="0" dirty="0"/>
            <a:t>Ei tarpeeksi toimeentuloon. Kaikki rahat kuluvat välttämättömyyksiin. </a:t>
          </a:r>
        </a:p>
      </dgm:t>
    </dgm:pt>
    <dgm:pt modelId="{579FAA05-4CB4-4E7C-B362-03E6891000C4}" type="parTrans" cxnId="{8ECEF669-39E2-49CF-BB37-CB8114B3F5E2}">
      <dgm:prSet/>
      <dgm:spPr/>
      <dgm:t>
        <a:bodyPr/>
        <a:lstStyle/>
        <a:p>
          <a:endParaRPr lang="en-FI"/>
        </a:p>
      </dgm:t>
    </dgm:pt>
    <dgm:pt modelId="{9EE38E06-0115-4CB4-85B9-1EFE4B8698FD}" type="sibTrans" cxnId="{8ECEF669-39E2-49CF-BB37-CB8114B3F5E2}">
      <dgm:prSet/>
      <dgm:spPr/>
      <dgm:t>
        <a:bodyPr/>
        <a:lstStyle/>
        <a:p>
          <a:endParaRPr lang="en-FI"/>
        </a:p>
      </dgm:t>
    </dgm:pt>
    <dgm:pt modelId="{7B5270A6-8553-4BBF-B39B-C2074CB0895B}">
      <dgm:prSet/>
      <dgm:spPr/>
      <dgm:t>
        <a:bodyPr/>
        <a:lstStyle/>
        <a:p>
          <a:r>
            <a:rPr lang="fi-FI" noProof="0" dirty="0"/>
            <a:t>Raha ei riitä hauskanpitoon eikä haluttuihin asioihin</a:t>
          </a:r>
        </a:p>
      </dgm:t>
    </dgm:pt>
    <dgm:pt modelId="{AF9EECB6-89DD-4969-BB27-3CE8EFD0BFE0}" type="parTrans" cxnId="{9BF245FB-BAD7-416C-828D-7EA837231F7D}">
      <dgm:prSet/>
      <dgm:spPr/>
      <dgm:t>
        <a:bodyPr/>
        <a:lstStyle/>
        <a:p>
          <a:endParaRPr lang="en-FI"/>
        </a:p>
      </dgm:t>
    </dgm:pt>
    <dgm:pt modelId="{04D9232B-EB78-4951-9520-30304C00261B}" type="sibTrans" cxnId="{9BF245FB-BAD7-416C-828D-7EA837231F7D}">
      <dgm:prSet/>
      <dgm:spPr/>
      <dgm:t>
        <a:bodyPr/>
        <a:lstStyle/>
        <a:p>
          <a:endParaRPr lang="en-FI"/>
        </a:p>
      </dgm:t>
    </dgm:pt>
    <dgm:pt modelId="{69553DF5-6E23-42D2-A17A-9B0B0CC8E824}">
      <dgm:prSet/>
      <dgm:spPr/>
      <dgm:t>
        <a:bodyPr/>
        <a:lstStyle/>
        <a:p>
          <a:r>
            <a:rPr lang="fi-FI" noProof="0" dirty="0"/>
            <a:t>Tarpeeksi rahaa käytettävissä. Suurin osa rahoista kuluu välttämättömyyksiin.</a:t>
          </a:r>
        </a:p>
      </dgm:t>
    </dgm:pt>
    <dgm:pt modelId="{7B18DBD0-44B4-4CC6-8439-46D64EBB7988}" type="parTrans" cxnId="{417B05DA-D7A8-464F-837C-C22BE6791B77}">
      <dgm:prSet/>
      <dgm:spPr/>
      <dgm:t>
        <a:bodyPr/>
        <a:lstStyle/>
        <a:p>
          <a:endParaRPr lang="en-FI"/>
        </a:p>
      </dgm:t>
    </dgm:pt>
    <dgm:pt modelId="{041E042A-5A8D-45BF-A76D-1EA249EBC89E}" type="sibTrans" cxnId="{417B05DA-D7A8-464F-837C-C22BE6791B77}">
      <dgm:prSet/>
      <dgm:spPr/>
      <dgm:t>
        <a:bodyPr/>
        <a:lstStyle/>
        <a:p>
          <a:endParaRPr lang="en-FI"/>
        </a:p>
      </dgm:t>
    </dgm:pt>
    <dgm:pt modelId="{82F62ED1-3749-4E47-B593-81498643161F}">
      <dgm:prSet/>
      <dgm:spPr/>
      <dgm:t>
        <a:bodyPr/>
        <a:lstStyle/>
        <a:p>
          <a:r>
            <a:rPr lang="fi-FI" noProof="0" dirty="0"/>
            <a:t>Hauskanpitoon ja haluttuihin asioihin jää hyvin vähän rahaa. Ei voi säästää/sijoittaa</a:t>
          </a:r>
          <a:r>
            <a:rPr lang="en-US" dirty="0"/>
            <a:t>.</a:t>
          </a:r>
          <a:endParaRPr lang="en-FI" dirty="0"/>
        </a:p>
      </dgm:t>
    </dgm:pt>
    <dgm:pt modelId="{505DBA27-0E27-4F74-A114-C27F1DCD42BB}" type="parTrans" cxnId="{C5CA126D-71B8-49A9-B24F-E3300A62005D}">
      <dgm:prSet/>
      <dgm:spPr/>
      <dgm:t>
        <a:bodyPr/>
        <a:lstStyle/>
        <a:p>
          <a:endParaRPr lang="en-FI"/>
        </a:p>
      </dgm:t>
    </dgm:pt>
    <dgm:pt modelId="{D15D38E4-6694-48E8-A597-CA18A852C8BE}" type="sibTrans" cxnId="{C5CA126D-71B8-49A9-B24F-E3300A62005D}">
      <dgm:prSet/>
      <dgm:spPr/>
      <dgm:t>
        <a:bodyPr/>
        <a:lstStyle/>
        <a:p>
          <a:endParaRPr lang="en-FI"/>
        </a:p>
      </dgm:t>
    </dgm:pt>
    <dgm:pt modelId="{B438632D-FCF4-4B3C-8298-0833C3B700F0}">
      <dgm:prSet/>
      <dgm:spPr/>
      <dgm:t>
        <a:bodyPr/>
        <a:lstStyle/>
        <a:p>
          <a:r>
            <a:rPr lang="fi-FI" noProof="0" dirty="0"/>
            <a:t>Tarpeeksi rahaa käytettävissä. Osa rahoista kuluu välttämättömyyksiin </a:t>
          </a:r>
        </a:p>
      </dgm:t>
    </dgm:pt>
    <dgm:pt modelId="{85861571-4B47-4EBB-9F72-9B3B0685BF6A}" type="parTrans" cxnId="{00DE6052-F26A-4346-BDB8-81B8B202D331}">
      <dgm:prSet/>
      <dgm:spPr/>
      <dgm:t>
        <a:bodyPr/>
        <a:lstStyle/>
        <a:p>
          <a:endParaRPr lang="en-FI"/>
        </a:p>
      </dgm:t>
    </dgm:pt>
    <dgm:pt modelId="{5F4BF19B-C262-4FF2-BBBA-99FE10AA2143}" type="sibTrans" cxnId="{00DE6052-F26A-4346-BDB8-81B8B202D331}">
      <dgm:prSet/>
      <dgm:spPr/>
      <dgm:t>
        <a:bodyPr/>
        <a:lstStyle/>
        <a:p>
          <a:endParaRPr lang="en-FI"/>
        </a:p>
      </dgm:t>
    </dgm:pt>
    <dgm:pt modelId="{BB644FCA-AA4B-4A3C-8262-8FE2DDC0B4B3}">
      <dgm:prSet/>
      <dgm:spPr/>
      <dgm:t>
        <a:bodyPr/>
        <a:lstStyle/>
        <a:p>
          <a:r>
            <a:rPr lang="fi-FI" noProof="0" dirty="0"/>
            <a:t>Osa rahoista jää hauskanpitoon ja haluttuihin asioihin. Voi ehkä säästää/sijoittaa osan</a:t>
          </a:r>
          <a:r>
            <a:rPr lang="en-US" dirty="0"/>
            <a:t>.</a:t>
          </a:r>
          <a:endParaRPr lang="en-FI" dirty="0"/>
        </a:p>
      </dgm:t>
    </dgm:pt>
    <dgm:pt modelId="{35FEA8D6-DA7D-4B04-B7DD-C2998A533ECD}" type="parTrans" cxnId="{498D4822-45E5-41A8-BE1A-6E38D34ECC68}">
      <dgm:prSet/>
      <dgm:spPr/>
      <dgm:t>
        <a:bodyPr/>
        <a:lstStyle/>
        <a:p>
          <a:endParaRPr lang="en-FI"/>
        </a:p>
      </dgm:t>
    </dgm:pt>
    <dgm:pt modelId="{ABE61F99-3E6C-4710-A005-36E638DB03B6}" type="sibTrans" cxnId="{498D4822-45E5-41A8-BE1A-6E38D34ECC68}">
      <dgm:prSet/>
      <dgm:spPr/>
      <dgm:t>
        <a:bodyPr/>
        <a:lstStyle/>
        <a:p>
          <a:endParaRPr lang="en-FI"/>
        </a:p>
      </dgm:t>
    </dgm:pt>
    <dgm:pt modelId="{7086BD62-AB94-46C2-8477-FA598851F92F}">
      <dgm:prSet phldrT="[Text]"/>
      <dgm:spPr/>
      <dgm:t>
        <a:bodyPr/>
        <a:lstStyle/>
        <a:p>
          <a:r>
            <a:rPr lang="fi-FI" noProof="0" dirty="0"/>
            <a:t>Runsaasti rahaa käytettävissä. Osa rahoista kuluu välttämättömyyksiin, hauskanpitoon ja haluttuihin asioihin.</a:t>
          </a:r>
        </a:p>
      </dgm:t>
    </dgm:pt>
    <dgm:pt modelId="{3F6CD020-6434-4872-B1FB-00E3B85ABCE7}" type="parTrans" cxnId="{6A7B95BB-C544-4B12-9B2F-07E731B69A54}">
      <dgm:prSet/>
      <dgm:spPr/>
      <dgm:t>
        <a:bodyPr/>
        <a:lstStyle/>
        <a:p>
          <a:endParaRPr lang="en-FI"/>
        </a:p>
      </dgm:t>
    </dgm:pt>
    <dgm:pt modelId="{EE5C4386-A435-46ED-9C9A-E12219897A4F}" type="sibTrans" cxnId="{6A7B95BB-C544-4B12-9B2F-07E731B69A54}">
      <dgm:prSet/>
      <dgm:spPr/>
      <dgm:t>
        <a:bodyPr/>
        <a:lstStyle/>
        <a:p>
          <a:endParaRPr lang="en-FI"/>
        </a:p>
      </dgm:t>
    </dgm:pt>
    <dgm:pt modelId="{084118E1-3DCB-4DED-B6D6-87C8E5A052C5}">
      <dgm:prSet phldrT="[Text]"/>
      <dgm:spPr/>
      <dgm:t>
        <a:bodyPr/>
        <a:lstStyle/>
        <a:p>
          <a:r>
            <a:rPr lang="fi-FI" noProof="0" dirty="0"/>
            <a:t>Rahaa jää riittävästi yli säästämiseen ja sijoittamiseen. </a:t>
          </a:r>
        </a:p>
      </dgm:t>
    </dgm:pt>
    <dgm:pt modelId="{2CDC4754-05BC-45B2-BBDB-726F4F8770D6}" type="parTrans" cxnId="{D177948B-3201-4ACC-955C-B322AB4B044B}">
      <dgm:prSet/>
      <dgm:spPr/>
      <dgm:t>
        <a:bodyPr/>
        <a:lstStyle/>
        <a:p>
          <a:endParaRPr lang="en-FI"/>
        </a:p>
      </dgm:t>
    </dgm:pt>
    <dgm:pt modelId="{BEE22149-2623-433E-A23E-CF06E18009DC}" type="sibTrans" cxnId="{D177948B-3201-4ACC-955C-B322AB4B044B}">
      <dgm:prSet/>
      <dgm:spPr/>
      <dgm:t>
        <a:bodyPr/>
        <a:lstStyle/>
        <a:p>
          <a:endParaRPr lang="en-FI"/>
        </a:p>
      </dgm:t>
    </dgm:pt>
    <dgm:pt modelId="{B76A422C-4C22-4BFA-A68B-D15FF951B42B}" type="pres">
      <dgm:prSet presAssocID="{D95368C2-257C-461F-8CF9-F84B361471F5}" presName="linear" presStyleCnt="0">
        <dgm:presLayoutVars>
          <dgm:dir/>
          <dgm:resizeHandles val="exact"/>
        </dgm:presLayoutVars>
      </dgm:prSet>
      <dgm:spPr/>
    </dgm:pt>
    <dgm:pt modelId="{7C428639-ABD1-469F-AA68-6DC800FA14F9}" type="pres">
      <dgm:prSet presAssocID="{0E693D6F-2B3A-4318-A9C1-FA8AE1FC7F6D}" presName="comp" presStyleCnt="0"/>
      <dgm:spPr/>
    </dgm:pt>
    <dgm:pt modelId="{24F7C6C0-1357-4737-8261-6627AAFCAA86}" type="pres">
      <dgm:prSet presAssocID="{0E693D6F-2B3A-4318-A9C1-FA8AE1FC7F6D}" presName="box" presStyleLbl="node1" presStyleIdx="0" presStyleCnt="4"/>
      <dgm:spPr/>
    </dgm:pt>
    <dgm:pt modelId="{A3E7E543-3773-45E0-9667-0826D9F31876}" type="pres">
      <dgm:prSet presAssocID="{0E693D6F-2B3A-4318-A9C1-FA8AE1FC7F6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17FE83-5DEC-43CD-BCAF-F2F125A1EF44}" type="pres">
      <dgm:prSet presAssocID="{0E693D6F-2B3A-4318-A9C1-FA8AE1FC7F6D}" presName="text" presStyleLbl="node1" presStyleIdx="0" presStyleCnt="4">
        <dgm:presLayoutVars>
          <dgm:bulletEnabled val="1"/>
        </dgm:presLayoutVars>
      </dgm:prSet>
      <dgm:spPr/>
    </dgm:pt>
    <dgm:pt modelId="{B596C5AD-9EE2-4B0B-B22B-13DE083930D7}" type="pres">
      <dgm:prSet presAssocID="{E3DF6D99-4B4A-4F22-8556-B1527D4A4067}" presName="spacer" presStyleCnt="0"/>
      <dgm:spPr/>
    </dgm:pt>
    <dgm:pt modelId="{09B0EE40-6003-4A9E-B7AA-D6F85E33A5AA}" type="pres">
      <dgm:prSet presAssocID="{45621E6D-8F9A-4630-B01E-9C8DC3EE4175}" presName="comp" presStyleCnt="0"/>
      <dgm:spPr/>
    </dgm:pt>
    <dgm:pt modelId="{65E46F74-E78A-43DD-B3B1-378C301EF242}" type="pres">
      <dgm:prSet presAssocID="{45621E6D-8F9A-4630-B01E-9C8DC3EE4175}" presName="box" presStyleLbl="node1" presStyleIdx="1" presStyleCnt="4"/>
      <dgm:spPr/>
    </dgm:pt>
    <dgm:pt modelId="{CCBE0113-EC0E-4BE2-BDD6-F78C44F9EB72}" type="pres">
      <dgm:prSet presAssocID="{45621E6D-8F9A-4630-B01E-9C8DC3EE4175}" presName="img" presStyleLbl="fgImgPlace1" presStyleIdx="1" presStyleCnt="4" custLinFactY="-37150" custLinFactNeighborX="-461" custLinFactNeighborY="-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532BE636-BFF3-4754-AE11-F3A0FA0EF7C9}" type="pres">
      <dgm:prSet presAssocID="{45621E6D-8F9A-4630-B01E-9C8DC3EE4175}" presName="text" presStyleLbl="node1" presStyleIdx="1" presStyleCnt="4">
        <dgm:presLayoutVars>
          <dgm:bulletEnabled val="1"/>
        </dgm:presLayoutVars>
      </dgm:prSet>
      <dgm:spPr/>
    </dgm:pt>
    <dgm:pt modelId="{C4A9E014-0519-4EAE-89A7-74B773F22E10}" type="pres">
      <dgm:prSet presAssocID="{900FA568-3C1F-4DAD-8A0B-EEBFC5B176AF}" presName="spacer" presStyleCnt="0"/>
      <dgm:spPr/>
    </dgm:pt>
    <dgm:pt modelId="{F92B4620-AB27-4C0E-91D5-AAF8DBF22512}" type="pres">
      <dgm:prSet presAssocID="{D1317BE8-DD35-431C-968D-F2CA2DF7CA7A}" presName="comp" presStyleCnt="0"/>
      <dgm:spPr/>
    </dgm:pt>
    <dgm:pt modelId="{1C55C6A8-1A25-43F2-868B-A469771C8F34}" type="pres">
      <dgm:prSet presAssocID="{D1317BE8-DD35-431C-968D-F2CA2DF7CA7A}" presName="box" presStyleLbl="node1" presStyleIdx="2" presStyleCnt="4" custLinFactNeighborX="-2007" custLinFactNeighborY="1159"/>
      <dgm:spPr/>
    </dgm:pt>
    <dgm:pt modelId="{77965DF9-1900-48CB-A6D5-F38DDF272A65}" type="pres">
      <dgm:prSet presAssocID="{D1317BE8-DD35-431C-968D-F2CA2DF7CA7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</dgm:spPr>
    </dgm:pt>
    <dgm:pt modelId="{FD2D2A30-DE5E-4A9B-987E-87BF3CDCDFA2}" type="pres">
      <dgm:prSet presAssocID="{D1317BE8-DD35-431C-968D-F2CA2DF7CA7A}" presName="text" presStyleLbl="node1" presStyleIdx="2" presStyleCnt="4">
        <dgm:presLayoutVars>
          <dgm:bulletEnabled val="1"/>
        </dgm:presLayoutVars>
      </dgm:prSet>
      <dgm:spPr/>
    </dgm:pt>
    <dgm:pt modelId="{F56F89A5-E7F8-427E-A31B-14D2AEE39D5E}" type="pres">
      <dgm:prSet presAssocID="{33F63503-433A-4515-87E4-12B3EC9FFEB4}" presName="spacer" presStyleCnt="0"/>
      <dgm:spPr/>
    </dgm:pt>
    <dgm:pt modelId="{92B73D83-646F-460D-8524-C1455BBEA214}" type="pres">
      <dgm:prSet presAssocID="{1F97EA4F-20D2-4E69-B728-0E05CB9CF83A}" presName="comp" presStyleCnt="0"/>
      <dgm:spPr/>
    </dgm:pt>
    <dgm:pt modelId="{F38C7A95-B7E3-452D-8779-E0AF2E762DFD}" type="pres">
      <dgm:prSet presAssocID="{1F97EA4F-20D2-4E69-B728-0E05CB9CF83A}" presName="box" presStyleLbl="node1" presStyleIdx="3" presStyleCnt="4" custLinFactNeighborY="-1159"/>
      <dgm:spPr/>
    </dgm:pt>
    <dgm:pt modelId="{E6D4CABE-6C2B-4C44-9DAD-6174F5C26076}" type="pres">
      <dgm:prSet presAssocID="{1F97EA4F-20D2-4E69-B728-0E05CB9CF83A}" presName="img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6A150A1-341D-4453-9E3C-7E6505B4ECF9}" type="pres">
      <dgm:prSet presAssocID="{1F97EA4F-20D2-4E69-B728-0E05CB9CF83A}" presName="text" presStyleLbl="node1" presStyleIdx="3" presStyleCnt="4">
        <dgm:presLayoutVars>
          <dgm:bulletEnabled val="1"/>
        </dgm:presLayoutVars>
      </dgm:prSet>
      <dgm:spPr/>
    </dgm:pt>
  </dgm:ptLst>
  <dgm:cxnLst>
    <dgm:cxn modelId="{4F9B1C1B-764F-4551-BD4C-2C20CC22099C}" type="presOf" srcId="{45621E6D-8F9A-4630-B01E-9C8DC3EE4175}" destId="{65E46F74-E78A-43DD-B3B1-378C301EF242}" srcOrd="0" destOrd="0" presId="urn:microsoft.com/office/officeart/2005/8/layout/vList4"/>
    <dgm:cxn modelId="{0749961C-F7A3-43F3-AD98-3CFF03331CC1}" type="presOf" srcId="{0E693D6F-2B3A-4318-A9C1-FA8AE1FC7F6D}" destId="{24F7C6C0-1357-4737-8261-6627AAFCAA86}" srcOrd="0" destOrd="0" presId="urn:microsoft.com/office/officeart/2005/8/layout/vList4"/>
    <dgm:cxn modelId="{F7514B20-187A-4FF4-9856-39C4AB27505C}" type="presOf" srcId="{BB644FCA-AA4B-4A3C-8262-8FE2DDC0B4B3}" destId="{1C55C6A8-1A25-43F2-868B-A469771C8F34}" srcOrd="0" destOrd="2" presId="urn:microsoft.com/office/officeart/2005/8/layout/vList4"/>
    <dgm:cxn modelId="{498D4822-45E5-41A8-BE1A-6E38D34ECC68}" srcId="{D1317BE8-DD35-431C-968D-F2CA2DF7CA7A}" destId="{BB644FCA-AA4B-4A3C-8262-8FE2DDC0B4B3}" srcOrd="1" destOrd="0" parTransId="{35FEA8D6-DA7D-4B04-B7DD-C2998A533ECD}" sibTransId="{ABE61F99-3E6C-4710-A005-36E638DB03B6}"/>
    <dgm:cxn modelId="{9EF08D28-CEDD-444B-96D5-69309D4922EB}" srcId="{D95368C2-257C-461F-8CF9-F84B361471F5}" destId="{1F97EA4F-20D2-4E69-B728-0E05CB9CF83A}" srcOrd="3" destOrd="0" parTransId="{21F666D8-0BD7-44B0-9DB1-42CF99FD0300}" sibTransId="{763DF4CF-E6C5-427B-BE67-EC046CE8CBCB}"/>
    <dgm:cxn modelId="{26DA7C38-A58D-46CB-8B81-FC9747973EBC}" type="presOf" srcId="{69553DF5-6E23-42D2-A17A-9B0B0CC8E824}" destId="{532BE636-BFF3-4754-AE11-F3A0FA0EF7C9}" srcOrd="1" destOrd="1" presId="urn:microsoft.com/office/officeart/2005/8/layout/vList4"/>
    <dgm:cxn modelId="{2F33E33B-3705-438D-A74F-9FAABA9C96B4}" type="presOf" srcId="{BB644FCA-AA4B-4A3C-8262-8FE2DDC0B4B3}" destId="{FD2D2A30-DE5E-4A9B-987E-87BF3CDCDFA2}" srcOrd="1" destOrd="2" presId="urn:microsoft.com/office/officeart/2005/8/layout/vList4"/>
    <dgm:cxn modelId="{1C73CE3D-67B4-4708-8CF8-F340066FF9ED}" type="presOf" srcId="{276D0622-8F9F-4556-99A3-5C8B55B1A3C2}" destId="{2217FE83-5DEC-43CD-BCAF-F2F125A1EF44}" srcOrd="1" destOrd="1" presId="urn:microsoft.com/office/officeart/2005/8/layout/vList4"/>
    <dgm:cxn modelId="{C37C1E40-F290-4DA5-9F23-7A32E0533E09}" type="presOf" srcId="{45621E6D-8F9A-4630-B01E-9C8DC3EE4175}" destId="{532BE636-BFF3-4754-AE11-F3A0FA0EF7C9}" srcOrd="1" destOrd="0" presId="urn:microsoft.com/office/officeart/2005/8/layout/vList4"/>
    <dgm:cxn modelId="{4017E940-8F2C-475B-A2EB-A9797661BEBF}" type="presOf" srcId="{7086BD62-AB94-46C2-8477-FA598851F92F}" destId="{F6A150A1-341D-4453-9E3C-7E6505B4ECF9}" srcOrd="1" destOrd="1" presId="urn:microsoft.com/office/officeart/2005/8/layout/vList4"/>
    <dgm:cxn modelId="{17F9495E-301F-4636-AE2A-76B6523985BD}" type="presOf" srcId="{B438632D-FCF4-4B3C-8298-0833C3B700F0}" destId="{1C55C6A8-1A25-43F2-868B-A469771C8F34}" srcOrd="0" destOrd="1" presId="urn:microsoft.com/office/officeart/2005/8/layout/vList4"/>
    <dgm:cxn modelId="{16712942-E2AB-474B-A2F7-EAF00F0C7CC0}" type="presOf" srcId="{69553DF5-6E23-42D2-A17A-9B0B0CC8E824}" destId="{65E46F74-E78A-43DD-B3B1-378C301EF242}" srcOrd="0" destOrd="1" presId="urn:microsoft.com/office/officeart/2005/8/layout/vList4"/>
    <dgm:cxn modelId="{8ECEF669-39E2-49CF-BB37-CB8114B3F5E2}" srcId="{0E693D6F-2B3A-4318-A9C1-FA8AE1FC7F6D}" destId="{276D0622-8F9F-4556-99A3-5C8B55B1A3C2}" srcOrd="0" destOrd="0" parTransId="{579FAA05-4CB4-4E7C-B362-03E6891000C4}" sibTransId="{9EE38E06-0115-4CB4-85B9-1EFE4B8698FD}"/>
    <dgm:cxn modelId="{C5CA126D-71B8-49A9-B24F-E3300A62005D}" srcId="{45621E6D-8F9A-4630-B01E-9C8DC3EE4175}" destId="{82F62ED1-3749-4E47-B593-81498643161F}" srcOrd="1" destOrd="0" parTransId="{505DBA27-0E27-4F74-A114-C27F1DCD42BB}" sibTransId="{D15D38E4-6694-48E8-A597-CA18A852C8BE}"/>
    <dgm:cxn modelId="{108B2C6E-656F-4153-9F5A-7671BC7C05D6}" type="presOf" srcId="{084118E1-3DCB-4DED-B6D6-87C8E5A052C5}" destId="{F38C7A95-B7E3-452D-8779-E0AF2E762DFD}" srcOrd="0" destOrd="2" presId="urn:microsoft.com/office/officeart/2005/8/layout/vList4"/>
    <dgm:cxn modelId="{00DE6052-F26A-4346-BDB8-81B8B202D331}" srcId="{D1317BE8-DD35-431C-968D-F2CA2DF7CA7A}" destId="{B438632D-FCF4-4B3C-8298-0833C3B700F0}" srcOrd="0" destOrd="0" parTransId="{85861571-4B47-4EBB-9F72-9B3B0685BF6A}" sibTransId="{5F4BF19B-C262-4FF2-BBBA-99FE10AA2143}"/>
    <dgm:cxn modelId="{044BFB74-81F1-4A2A-A288-01CB373B77B1}" type="presOf" srcId="{0E693D6F-2B3A-4318-A9C1-FA8AE1FC7F6D}" destId="{2217FE83-5DEC-43CD-BCAF-F2F125A1EF44}" srcOrd="1" destOrd="0" presId="urn:microsoft.com/office/officeart/2005/8/layout/vList4"/>
    <dgm:cxn modelId="{678C4C7D-2689-4546-99F9-3AD51EE8ECBA}" type="presOf" srcId="{D1317BE8-DD35-431C-968D-F2CA2DF7CA7A}" destId="{FD2D2A30-DE5E-4A9B-987E-87BF3CDCDFA2}" srcOrd="1" destOrd="0" presId="urn:microsoft.com/office/officeart/2005/8/layout/vList4"/>
    <dgm:cxn modelId="{2CF57889-ED2C-4606-9887-6E1A765CAC1D}" type="presOf" srcId="{7086BD62-AB94-46C2-8477-FA598851F92F}" destId="{F38C7A95-B7E3-452D-8779-E0AF2E762DFD}" srcOrd="0" destOrd="1" presId="urn:microsoft.com/office/officeart/2005/8/layout/vList4"/>
    <dgm:cxn modelId="{416EF18A-D21D-47C6-864D-FE5211866CF4}" type="presOf" srcId="{1F97EA4F-20D2-4E69-B728-0E05CB9CF83A}" destId="{F38C7A95-B7E3-452D-8779-E0AF2E762DFD}" srcOrd="0" destOrd="0" presId="urn:microsoft.com/office/officeart/2005/8/layout/vList4"/>
    <dgm:cxn modelId="{D177948B-3201-4ACC-955C-B322AB4B044B}" srcId="{1F97EA4F-20D2-4E69-B728-0E05CB9CF83A}" destId="{084118E1-3DCB-4DED-B6D6-87C8E5A052C5}" srcOrd="1" destOrd="0" parTransId="{2CDC4754-05BC-45B2-BBDB-726F4F8770D6}" sibTransId="{BEE22149-2623-433E-A23E-CF06E18009DC}"/>
    <dgm:cxn modelId="{EE6A7A8D-6FE3-4D1D-A848-2066552B5680}" srcId="{D95368C2-257C-461F-8CF9-F84B361471F5}" destId="{0E693D6F-2B3A-4318-A9C1-FA8AE1FC7F6D}" srcOrd="0" destOrd="0" parTransId="{7A48B00D-9CB7-44DC-9064-D516D721F792}" sibTransId="{E3DF6D99-4B4A-4F22-8556-B1527D4A4067}"/>
    <dgm:cxn modelId="{901F9A9C-D0FE-4477-9675-F5038703AFB7}" type="presOf" srcId="{7B5270A6-8553-4BBF-B39B-C2074CB0895B}" destId="{24F7C6C0-1357-4737-8261-6627AAFCAA86}" srcOrd="0" destOrd="2" presId="urn:microsoft.com/office/officeart/2005/8/layout/vList4"/>
    <dgm:cxn modelId="{90D90D9E-F838-4076-A4FA-C470C98C4847}" type="presOf" srcId="{7B5270A6-8553-4BBF-B39B-C2074CB0895B}" destId="{2217FE83-5DEC-43CD-BCAF-F2F125A1EF44}" srcOrd="1" destOrd="2" presId="urn:microsoft.com/office/officeart/2005/8/layout/vList4"/>
    <dgm:cxn modelId="{700E4AAB-11A7-4FFD-A391-BB65D8E71F6D}" type="presOf" srcId="{82F62ED1-3749-4E47-B593-81498643161F}" destId="{532BE636-BFF3-4754-AE11-F3A0FA0EF7C9}" srcOrd="1" destOrd="2" presId="urn:microsoft.com/office/officeart/2005/8/layout/vList4"/>
    <dgm:cxn modelId="{F7B760BA-A0C6-40F4-A7FB-4E9033EB04DE}" srcId="{D95368C2-257C-461F-8CF9-F84B361471F5}" destId="{45621E6D-8F9A-4630-B01E-9C8DC3EE4175}" srcOrd="1" destOrd="0" parTransId="{013F6FB1-13A1-41EE-A291-EF394AD4C3FB}" sibTransId="{900FA568-3C1F-4DAD-8A0B-EEBFC5B176AF}"/>
    <dgm:cxn modelId="{8066D1BA-8944-4561-9B1E-1177B52D673A}" type="presOf" srcId="{1F97EA4F-20D2-4E69-B728-0E05CB9CF83A}" destId="{F6A150A1-341D-4453-9E3C-7E6505B4ECF9}" srcOrd="1" destOrd="0" presId="urn:microsoft.com/office/officeart/2005/8/layout/vList4"/>
    <dgm:cxn modelId="{6A7B95BB-C544-4B12-9B2F-07E731B69A54}" srcId="{1F97EA4F-20D2-4E69-B728-0E05CB9CF83A}" destId="{7086BD62-AB94-46C2-8477-FA598851F92F}" srcOrd="0" destOrd="0" parTransId="{3F6CD020-6434-4872-B1FB-00E3B85ABCE7}" sibTransId="{EE5C4386-A435-46ED-9C9A-E12219897A4F}"/>
    <dgm:cxn modelId="{999E4BC8-CAF8-4BF1-97E5-EAA198C9B3BB}" type="presOf" srcId="{084118E1-3DCB-4DED-B6D6-87C8E5A052C5}" destId="{F6A150A1-341D-4453-9E3C-7E6505B4ECF9}" srcOrd="1" destOrd="2" presId="urn:microsoft.com/office/officeart/2005/8/layout/vList4"/>
    <dgm:cxn modelId="{360E88C8-B9A0-428A-A969-8BB97B1A0B93}" type="presOf" srcId="{82F62ED1-3749-4E47-B593-81498643161F}" destId="{65E46F74-E78A-43DD-B3B1-378C301EF242}" srcOrd="0" destOrd="2" presId="urn:microsoft.com/office/officeart/2005/8/layout/vList4"/>
    <dgm:cxn modelId="{9A9D75D6-3375-45A5-9B21-125B9F8359BA}" type="presOf" srcId="{276D0622-8F9F-4556-99A3-5C8B55B1A3C2}" destId="{24F7C6C0-1357-4737-8261-6627AAFCAA86}" srcOrd="0" destOrd="1" presId="urn:microsoft.com/office/officeart/2005/8/layout/vList4"/>
    <dgm:cxn modelId="{F2E945D9-C67C-4F18-8DC6-7E7B5858BDF7}" srcId="{D95368C2-257C-461F-8CF9-F84B361471F5}" destId="{D1317BE8-DD35-431C-968D-F2CA2DF7CA7A}" srcOrd="2" destOrd="0" parTransId="{7511E8CE-EBB7-4AC7-832E-EB73323B0FC1}" sibTransId="{33F63503-433A-4515-87E4-12B3EC9FFEB4}"/>
    <dgm:cxn modelId="{417B05DA-D7A8-464F-837C-C22BE6791B77}" srcId="{45621E6D-8F9A-4630-B01E-9C8DC3EE4175}" destId="{69553DF5-6E23-42D2-A17A-9B0B0CC8E824}" srcOrd="0" destOrd="0" parTransId="{7B18DBD0-44B4-4CC6-8439-46D64EBB7988}" sibTransId="{041E042A-5A8D-45BF-A76D-1EA249EBC89E}"/>
    <dgm:cxn modelId="{AB4380E0-0CB9-49C1-9650-3BDCDA5A1EAC}" type="presOf" srcId="{D95368C2-257C-461F-8CF9-F84B361471F5}" destId="{B76A422C-4C22-4BFA-A68B-D15FF951B42B}" srcOrd="0" destOrd="0" presId="urn:microsoft.com/office/officeart/2005/8/layout/vList4"/>
    <dgm:cxn modelId="{3BE98AE2-9AD8-483A-ACE6-2C2056C06455}" type="presOf" srcId="{D1317BE8-DD35-431C-968D-F2CA2DF7CA7A}" destId="{1C55C6A8-1A25-43F2-868B-A469771C8F34}" srcOrd="0" destOrd="0" presId="urn:microsoft.com/office/officeart/2005/8/layout/vList4"/>
    <dgm:cxn modelId="{94ABA3ED-FBCA-4728-8AA6-BB91C59F7FC4}" type="presOf" srcId="{B438632D-FCF4-4B3C-8298-0833C3B700F0}" destId="{FD2D2A30-DE5E-4A9B-987E-87BF3CDCDFA2}" srcOrd="1" destOrd="1" presId="urn:microsoft.com/office/officeart/2005/8/layout/vList4"/>
    <dgm:cxn modelId="{9BF245FB-BAD7-416C-828D-7EA837231F7D}" srcId="{0E693D6F-2B3A-4318-A9C1-FA8AE1FC7F6D}" destId="{7B5270A6-8553-4BBF-B39B-C2074CB0895B}" srcOrd="1" destOrd="0" parTransId="{AF9EECB6-89DD-4969-BB27-3CE8EFD0BFE0}" sibTransId="{04D9232B-EB78-4951-9520-30304C00261B}"/>
    <dgm:cxn modelId="{AAED5195-0120-4C16-99AA-03475EF10C88}" type="presParOf" srcId="{B76A422C-4C22-4BFA-A68B-D15FF951B42B}" destId="{7C428639-ABD1-469F-AA68-6DC800FA14F9}" srcOrd="0" destOrd="0" presId="urn:microsoft.com/office/officeart/2005/8/layout/vList4"/>
    <dgm:cxn modelId="{EE3C4AC7-8D02-4E0B-B7C0-67CC82363F10}" type="presParOf" srcId="{7C428639-ABD1-469F-AA68-6DC800FA14F9}" destId="{24F7C6C0-1357-4737-8261-6627AAFCAA86}" srcOrd="0" destOrd="0" presId="urn:microsoft.com/office/officeart/2005/8/layout/vList4"/>
    <dgm:cxn modelId="{0792730F-A7CE-4427-9400-985ED40AC686}" type="presParOf" srcId="{7C428639-ABD1-469F-AA68-6DC800FA14F9}" destId="{A3E7E543-3773-45E0-9667-0826D9F31876}" srcOrd="1" destOrd="0" presId="urn:microsoft.com/office/officeart/2005/8/layout/vList4"/>
    <dgm:cxn modelId="{9E7BD8C4-F9F4-4533-B81B-9FF07DAAEFC1}" type="presParOf" srcId="{7C428639-ABD1-469F-AA68-6DC800FA14F9}" destId="{2217FE83-5DEC-43CD-BCAF-F2F125A1EF44}" srcOrd="2" destOrd="0" presId="urn:microsoft.com/office/officeart/2005/8/layout/vList4"/>
    <dgm:cxn modelId="{AA5EB31E-42B6-4333-869E-BECC87436362}" type="presParOf" srcId="{B76A422C-4C22-4BFA-A68B-D15FF951B42B}" destId="{B596C5AD-9EE2-4B0B-B22B-13DE083930D7}" srcOrd="1" destOrd="0" presId="urn:microsoft.com/office/officeart/2005/8/layout/vList4"/>
    <dgm:cxn modelId="{6CE8BE7F-2626-4ACE-89B1-D26BCFB17B2C}" type="presParOf" srcId="{B76A422C-4C22-4BFA-A68B-D15FF951B42B}" destId="{09B0EE40-6003-4A9E-B7AA-D6F85E33A5AA}" srcOrd="2" destOrd="0" presId="urn:microsoft.com/office/officeart/2005/8/layout/vList4"/>
    <dgm:cxn modelId="{8F166EAB-65B4-48A0-ADB9-0953178D2BA4}" type="presParOf" srcId="{09B0EE40-6003-4A9E-B7AA-D6F85E33A5AA}" destId="{65E46F74-E78A-43DD-B3B1-378C301EF242}" srcOrd="0" destOrd="0" presId="urn:microsoft.com/office/officeart/2005/8/layout/vList4"/>
    <dgm:cxn modelId="{E43A2F19-17C4-4921-A440-4E9B72F893BB}" type="presParOf" srcId="{09B0EE40-6003-4A9E-B7AA-D6F85E33A5AA}" destId="{CCBE0113-EC0E-4BE2-BDD6-F78C44F9EB72}" srcOrd="1" destOrd="0" presId="urn:microsoft.com/office/officeart/2005/8/layout/vList4"/>
    <dgm:cxn modelId="{A54E4599-34E1-45A0-9585-E0BCD4DFA015}" type="presParOf" srcId="{09B0EE40-6003-4A9E-B7AA-D6F85E33A5AA}" destId="{532BE636-BFF3-4754-AE11-F3A0FA0EF7C9}" srcOrd="2" destOrd="0" presId="urn:microsoft.com/office/officeart/2005/8/layout/vList4"/>
    <dgm:cxn modelId="{B476E326-F674-4265-BD2D-026E3BD53383}" type="presParOf" srcId="{B76A422C-4C22-4BFA-A68B-D15FF951B42B}" destId="{C4A9E014-0519-4EAE-89A7-74B773F22E10}" srcOrd="3" destOrd="0" presId="urn:microsoft.com/office/officeart/2005/8/layout/vList4"/>
    <dgm:cxn modelId="{1E15C382-F3C2-4B70-915B-2A7E36C7D05D}" type="presParOf" srcId="{B76A422C-4C22-4BFA-A68B-D15FF951B42B}" destId="{F92B4620-AB27-4C0E-91D5-AAF8DBF22512}" srcOrd="4" destOrd="0" presId="urn:microsoft.com/office/officeart/2005/8/layout/vList4"/>
    <dgm:cxn modelId="{E9813523-91A6-4651-9BB4-49FB4F0BB20E}" type="presParOf" srcId="{F92B4620-AB27-4C0E-91D5-AAF8DBF22512}" destId="{1C55C6A8-1A25-43F2-868B-A469771C8F34}" srcOrd="0" destOrd="0" presId="urn:microsoft.com/office/officeart/2005/8/layout/vList4"/>
    <dgm:cxn modelId="{6279BF2E-FECE-481E-96EF-D82C22740E09}" type="presParOf" srcId="{F92B4620-AB27-4C0E-91D5-AAF8DBF22512}" destId="{77965DF9-1900-48CB-A6D5-F38DDF272A65}" srcOrd="1" destOrd="0" presId="urn:microsoft.com/office/officeart/2005/8/layout/vList4"/>
    <dgm:cxn modelId="{A400957A-BF4F-4F48-8BD0-5323D87EDDAA}" type="presParOf" srcId="{F92B4620-AB27-4C0E-91D5-AAF8DBF22512}" destId="{FD2D2A30-DE5E-4A9B-987E-87BF3CDCDFA2}" srcOrd="2" destOrd="0" presId="urn:microsoft.com/office/officeart/2005/8/layout/vList4"/>
    <dgm:cxn modelId="{10DEA50D-162B-4774-83B1-D2E5AE5AF38E}" type="presParOf" srcId="{B76A422C-4C22-4BFA-A68B-D15FF951B42B}" destId="{F56F89A5-E7F8-427E-A31B-14D2AEE39D5E}" srcOrd="5" destOrd="0" presId="urn:microsoft.com/office/officeart/2005/8/layout/vList4"/>
    <dgm:cxn modelId="{95636D77-8EB8-4EF9-A339-DAAE8EC4C28E}" type="presParOf" srcId="{B76A422C-4C22-4BFA-A68B-D15FF951B42B}" destId="{92B73D83-646F-460D-8524-C1455BBEA214}" srcOrd="6" destOrd="0" presId="urn:microsoft.com/office/officeart/2005/8/layout/vList4"/>
    <dgm:cxn modelId="{07FCD448-48DB-448F-8B0D-B26640895DAD}" type="presParOf" srcId="{92B73D83-646F-460D-8524-C1455BBEA214}" destId="{F38C7A95-B7E3-452D-8779-E0AF2E762DFD}" srcOrd="0" destOrd="0" presId="urn:microsoft.com/office/officeart/2005/8/layout/vList4"/>
    <dgm:cxn modelId="{6986CE0B-FC50-444E-9F22-F12CD7CF0DA4}" type="presParOf" srcId="{92B73D83-646F-460D-8524-C1455BBEA214}" destId="{E6D4CABE-6C2B-4C44-9DAD-6174F5C26076}" srcOrd="1" destOrd="0" presId="urn:microsoft.com/office/officeart/2005/8/layout/vList4"/>
    <dgm:cxn modelId="{AC2EDCBD-EA71-4F7D-BF22-F6DF9D0B22DD}" type="presParOf" srcId="{92B73D83-646F-460D-8524-C1455BBEA214}" destId="{F6A150A1-341D-4453-9E3C-7E6505B4EC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368C2-257C-461F-8CF9-F84B361471F5}" type="doc">
      <dgm:prSet loTypeId="urn:microsoft.com/office/officeart/2005/8/layout/vList4" loCatId="list" qsTypeId="urn:microsoft.com/office/officeart/2005/8/quickstyle/simple1" qsCatId="simple" csTypeId="urn:microsoft.com/office/officeart/2005/8/colors/accent6_3" csCatId="accent6" phldr="1"/>
      <dgm:spPr/>
    </dgm:pt>
    <dgm:pt modelId="{0E693D6F-2B3A-4318-A9C1-FA8AE1FC7F6D}">
      <dgm:prSet phldrT="[Text]"/>
      <dgm:spPr/>
      <dgm:t>
        <a:bodyPr/>
        <a:lstStyle/>
        <a:p>
          <a:r>
            <a:rPr lang="fi-FI" noProof="0" dirty="0"/>
            <a:t>Ponnistelu</a:t>
          </a:r>
          <a:endParaRPr lang="en-FI" dirty="0"/>
        </a:p>
      </dgm:t>
    </dgm:pt>
    <dgm:pt modelId="{7A48B00D-9CB7-44DC-9064-D516D721F792}" type="parTrans" cxnId="{EE6A7A8D-6FE3-4D1D-A848-2066552B5680}">
      <dgm:prSet/>
      <dgm:spPr/>
      <dgm:t>
        <a:bodyPr/>
        <a:lstStyle/>
        <a:p>
          <a:endParaRPr lang="en-FI"/>
        </a:p>
      </dgm:t>
    </dgm:pt>
    <dgm:pt modelId="{E3DF6D99-4B4A-4F22-8556-B1527D4A4067}" type="sibTrans" cxnId="{EE6A7A8D-6FE3-4D1D-A848-2066552B5680}">
      <dgm:prSet/>
      <dgm:spPr/>
      <dgm:t>
        <a:bodyPr/>
        <a:lstStyle/>
        <a:p>
          <a:endParaRPr lang="en-FI"/>
        </a:p>
      </dgm:t>
    </dgm:pt>
    <dgm:pt modelId="{45621E6D-8F9A-4630-B01E-9C8DC3EE4175}">
      <dgm:prSet phldrT="[Text]"/>
      <dgm:spPr/>
      <dgm:t>
        <a:bodyPr/>
        <a:lstStyle/>
        <a:p>
          <a:r>
            <a:rPr lang="fi-FI" noProof="0" dirty="0"/>
            <a:t>Juuri ja juuri pärjääminen</a:t>
          </a:r>
          <a:endParaRPr lang="en-FI" dirty="0"/>
        </a:p>
      </dgm:t>
    </dgm:pt>
    <dgm:pt modelId="{013F6FB1-13A1-41EE-A291-EF394AD4C3FB}" type="parTrans" cxnId="{F7B760BA-A0C6-40F4-A7FB-4E9033EB04DE}">
      <dgm:prSet/>
      <dgm:spPr/>
      <dgm:t>
        <a:bodyPr/>
        <a:lstStyle/>
        <a:p>
          <a:endParaRPr lang="en-FI"/>
        </a:p>
      </dgm:t>
    </dgm:pt>
    <dgm:pt modelId="{900FA568-3C1F-4DAD-8A0B-EEBFC5B176AF}" type="sibTrans" cxnId="{F7B760BA-A0C6-40F4-A7FB-4E9033EB04DE}">
      <dgm:prSet/>
      <dgm:spPr/>
      <dgm:t>
        <a:bodyPr/>
        <a:lstStyle/>
        <a:p>
          <a:endParaRPr lang="en-FI"/>
        </a:p>
      </dgm:t>
    </dgm:pt>
    <dgm:pt modelId="{D1317BE8-DD35-431C-968D-F2CA2DF7CA7A}">
      <dgm:prSet phldrT="[Text]"/>
      <dgm:spPr/>
      <dgm:t>
        <a:bodyPr/>
        <a:lstStyle/>
        <a:p>
          <a:r>
            <a:rPr lang="fi-FI" noProof="0" dirty="0"/>
            <a:t>Menestyminen</a:t>
          </a:r>
          <a:endParaRPr lang="en-FI" dirty="0"/>
        </a:p>
      </dgm:t>
    </dgm:pt>
    <dgm:pt modelId="{7511E8CE-EBB7-4AC7-832E-EB73323B0FC1}" type="parTrans" cxnId="{F2E945D9-C67C-4F18-8DC6-7E7B5858BDF7}">
      <dgm:prSet/>
      <dgm:spPr/>
      <dgm:t>
        <a:bodyPr/>
        <a:lstStyle/>
        <a:p>
          <a:endParaRPr lang="en-FI"/>
        </a:p>
      </dgm:t>
    </dgm:pt>
    <dgm:pt modelId="{33F63503-433A-4515-87E4-12B3EC9FFEB4}" type="sibTrans" cxnId="{F2E945D9-C67C-4F18-8DC6-7E7B5858BDF7}">
      <dgm:prSet/>
      <dgm:spPr/>
      <dgm:t>
        <a:bodyPr/>
        <a:lstStyle/>
        <a:p>
          <a:endParaRPr lang="en-FI"/>
        </a:p>
      </dgm:t>
    </dgm:pt>
    <dgm:pt modelId="{1F97EA4F-20D2-4E69-B728-0E05CB9CF83A}">
      <dgm:prSet phldrT="[Text]"/>
      <dgm:spPr/>
      <dgm:t>
        <a:bodyPr/>
        <a:lstStyle/>
        <a:p>
          <a:r>
            <a:rPr lang="fi-FI" noProof="0" dirty="0"/>
            <a:t>Kukkulan kuningas </a:t>
          </a:r>
          <a:endParaRPr lang="en-FI" dirty="0"/>
        </a:p>
      </dgm:t>
    </dgm:pt>
    <dgm:pt modelId="{21F666D8-0BD7-44B0-9DB1-42CF99FD0300}" type="parTrans" cxnId="{9EF08D28-CEDD-444B-96D5-69309D4922EB}">
      <dgm:prSet/>
      <dgm:spPr/>
      <dgm:t>
        <a:bodyPr/>
        <a:lstStyle/>
        <a:p>
          <a:endParaRPr lang="en-FI"/>
        </a:p>
      </dgm:t>
    </dgm:pt>
    <dgm:pt modelId="{763DF4CF-E6C5-427B-BE67-EC046CE8CBCB}" type="sibTrans" cxnId="{9EF08D28-CEDD-444B-96D5-69309D4922EB}">
      <dgm:prSet/>
      <dgm:spPr/>
      <dgm:t>
        <a:bodyPr/>
        <a:lstStyle/>
        <a:p>
          <a:endParaRPr lang="en-FI"/>
        </a:p>
      </dgm:t>
    </dgm:pt>
    <dgm:pt modelId="{276D0622-8F9F-4556-99A3-5C8B55B1A3C2}">
      <dgm:prSet/>
      <dgm:spPr/>
      <dgm:t>
        <a:bodyPr/>
        <a:lstStyle/>
        <a:p>
          <a:r>
            <a:rPr lang="fi-FI" noProof="0" dirty="0"/>
            <a:t>Ei tarpeeksi toimeentuloon. Kaikki rahat kuluvat välttämättömyyksiin</a:t>
          </a:r>
          <a:r>
            <a:rPr lang="en-US" dirty="0"/>
            <a:t>. </a:t>
          </a:r>
          <a:endParaRPr lang="en-FI" dirty="0"/>
        </a:p>
      </dgm:t>
    </dgm:pt>
    <dgm:pt modelId="{579FAA05-4CB4-4E7C-B362-03E6891000C4}" type="parTrans" cxnId="{8ECEF669-39E2-49CF-BB37-CB8114B3F5E2}">
      <dgm:prSet/>
      <dgm:spPr/>
      <dgm:t>
        <a:bodyPr/>
        <a:lstStyle/>
        <a:p>
          <a:endParaRPr lang="en-FI"/>
        </a:p>
      </dgm:t>
    </dgm:pt>
    <dgm:pt modelId="{9EE38E06-0115-4CB4-85B9-1EFE4B8698FD}" type="sibTrans" cxnId="{8ECEF669-39E2-49CF-BB37-CB8114B3F5E2}">
      <dgm:prSet/>
      <dgm:spPr/>
      <dgm:t>
        <a:bodyPr/>
        <a:lstStyle/>
        <a:p>
          <a:endParaRPr lang="en-FI"/>
        </a:p>
      </dgm:t>
    </dgm:pt>
    <dgm:pt modelId="{7B5270A6-8553-4BBF-B39B-C2074CB0895B}">
      <dgm:prSet/>
      <dgm:spPr/>
      <dgm:t>
        <a:bodyPr/>
        <a:lstStyle/>
        <a:p>
          <a:r>
            <a:rPr lang="fi-FI" noProof="0" dirty="0"/>
            <a:t>Raha ei riitä hauskanpitoon eikä haluttuihin asioihin</a:t>
          </a:r>
          <a:endParaRPr lang="en-FI" dirty="0"/>
        </a:p>
      </dgm:t>
    </dgm:pt>
    <dgm:pt modelId="{AF9EECB6-89DD-4969-BB27-3CE8EFD0BFE0}" type="parTrans" cxnId="{9BF245FB-BAD7-416C-828D-7EA837231F7D}">
      <dgm:prSet/>
      <dgm:spPr/>
      <dgm:t>
        <a:bodyPr/>
        <a:lstStyle/>
        <a:p>
          <a:endParaRPr lang="en-FI"/>
        </a:p>
      </dgm:t>
    </dgm:pt>
    <dgm:pt modelId="{04D9232B-EB78-4951-9520-30304C00261B}" type="sibTrans" cxnId="{9BF245FB-BAD7-416C-828D-7EA837231F7D}">
      <dgm:prSet/>
      <dgm:spPr/>
      <dgm:t>
        <a:bodyPr/>
        <a:lstStyle/>
        <a:p>
          <a:endParaRPr lang="en-FI"/>
        </a:p>
      </dgm:t>
    </dgm:pt>
    <dgm:pt modelId="{69553DF5-6E23-42D2-A17A-9B0B0CC8E824}">
      <dgm:prSet/>
      <dgm:spPr/>
      <dgm:t>
        <a:bodyPr/>
        <a:lstStyle/>
        <a:p>
          <a:r>
            <a:rPr lang="fi-FI" noProof="0" dirty="0"/>
            <a:t>Tarpeeksi rahaa käytettävissä. Suurin osa rahoista kuluu välttämättömyyksiin</a:t>
          </a:r>
          <a:r>
            <a:rPr lang="en-US" dirty="0"/>
            <a:t>.</a:t>
          </a:r>
          <a:endParaRPr lang="en-FI" dirty="0"/>
        </a:p>
      </dgm:t>
    </dgm:pt>
    <dgm:pt modelId="{7B18DBD0-44B4-4CC6-8439-46D64EBB7988}" type="parTrans" cxnId="{417B05DA-D7A8-464F-837C-C22BE6791B77}">
      <dgm:prSet/>
      <dgm:spPr/>
      <dgm:t>
        <a:bodyPr/>
        <a:lstStyle/>
        <a:p>
          <a:endParaRPr lang="en-FI"/>
        </a:p>
      </dgm:t>
    </dgm:pt>
    <dgm:pt modelId="{041E042A-5A8D-45BF-A76D-1EA249EBC89E}" type="sibTrans" cxnId="{417B05DA-D7A8-464F-837C-C22BE6791B77}">
      <dgm:prSet/>
      <dgm:spPr/>
      <dgm:t>
        <a:bodyPr/>
        <a:lstStyle/>
        <a:p>
          <a:endParaRPr lang="en-FI"/>
        </a:p>
      </dgm:t>
    </dgm:pt>
    <dgm:pt modelId="{82F62ED1-3749-4E47-B593-81498643161F}">
      <dgm:prSet/>
      <dgm:spPr/>
      <dgm:t>
        <a:bodyPr/>
        <a:lstStyle/>
        <a:p>
          <a:r>
            <a:rPr lang="fi-FI" noProof="0" dirty="0"/>
            <a:t>Hauskanpitoon ja haluttuihin asioihin jää hyvin vähän rahaa. Ei voi säästää/sijoittaa</a:t>
          </a:r>
          <a:r>
            <a:rPr lang="en-US" dirty="0"/>
            <a:t>.</a:t>
          </a:r>
          <a:endParaRPr lang="en-FI" dirty="0"/>
        </a:p>
      </dgm:t>
    </dgm:pt>
    <dgm:pt modelId="{505DBA27-0E27-4F74-A114-C27F1DCD42BB}" type="parTrans" cxnId="{C5CA126D-71B8-49A9-B24F-E3300A62005D}">
      <dgm:prSet/>
      <dgm:spPr/>
      <dgm:t>
        <a:bodyPr/>
        <a:lstStyle/>
        <a:p>
          <a:endParaRPr lang="en-FI"/>
        </a:p>
      </dgm:t>
    </dgm:pt>
    <dgm:pt modelId="{D15D38E4-6694-48E8-A597-CA18A852C8BE}" type="sibTrans" cxnId="{C5CA126D-71B8-49A9-B24F-E3300A62005D}">
      <dgm:prSet/>
      <dgm:spPr/>
      <dgm:t>
        <a:bodyPr/>
        <a:lstStyle/>
        <a:p>
          <a:endParaRPr lang="en-FI"/>
        </a:p>
      </dgm:t>
    </dgm:pt>
    <dgm:pt modelId="{B438632D-FCF4-4B3C-8298-0833C3B700F0}">
      <dgm:prSet/>
      <dgm:spPr/>
      <dgm:t>
        <a:bodyPr/>
        <a:lstStyle/>
        <a:p>
          <a:r>
            <a:rPr lang="fi-FI" noProof="0" dirty="0"/>
            <a:t>Tarpeeksi rahaa käytettävissä. Osa rahoista kuluu välttämättömyyksiin </a:t>
          </a:r>
          <a:endParaRPr lang="en-FI" dirty="0"/>
        </a:p>
      </dgm:t>
    </dgm:pt>
    <dgm:pt modelId="{85861571-4B47-4EBB-9F72-9B3B0685BF6A}" type="parTrans" cxnId="{00DE6052-F26A-4346-BDB8-81B8B202D331}">
      <dgm:prSet/>
      <dgm:spPr/>
      <dgm:t>
        <a:bodyPr/>
        <a:lstStyle/>
        <a:p>
          <a:endParaRPr lang="en-FI"/>
        </a:p>
      </dgm:t>
    </dgm:pt>
    <dgm:pt modelId="{5F4BF19B-C262-4FF2-BBBA-99FE10AA2143}" type="sibTrans" cxnId="{00DE6052-F26A-4346-BDB8-81B8B202D331}">
      <dgm:prSet/>
      <dgm:spPr/>
      <dgm:t>
        <a:bodyPr/>
        <a:lstStyle/>
        <a:p>
          <a:endParaRPr lang="en-FI"/>
        </a:p>
      </dgm:t>
    </dgm:pt>
    <dgm:pt modelId="{BB644FCA-AA4B-4A3C-8262-8FE2DDC0B4B3}">
      <dgm:prSet/>
      <dgm:spPr/>
      <dgm:t>
        <a:bodyPr/>
        <a:lstStyle/>
        <a:p>
          <a:r>
            <a:rPr lang="fi-FI" noProof="0" dirty="0"/>
            <a:t>Osa rahoista jää hauskanpitoon ja haluttuihin asioihin. Voi ehkä säästää/sijoittaa osan</a:t>
          </a:r>
          <a:r>
            <a:rPr lang="en-US" dirty="0"/>
            <a:t>.</a:t>
          </a:r>
          <a:endParaRPr lang="en-FI" dirty="0"/>
        </a:p>
      </dgm:t>
    </dgm:pt>
    <dgm:pt modelId="{35FEA8D6-DA7D-4B04-B7DD-C2998A533ECD}" type="parTrans" cxnId="{498D4822-45E5-41A8-BE1A-6E38D34ECC68}">
      <dgm:prSet/>
      <dgm:spPr/>
      <dgm:t>
        <a:bodyPr/>
        <a:lstStyle/>
        <a:p>
          <a:endParaRPr lang="en-FI"/>
        </a:p>
      </dgm:t>
    </dgm:pt>
    <dgm:pt modelId="{ABE61F99-3E6C-4710-A005-36E638DB03B6}" type="sibTrans" cxnId="{498D4822-45E5-41A8-BE1A-6E38D34ECC68}">
      <dgm:prSet/>
      <dgm:spPr/>
      <dgm:t>
        <a:bodyPr/>
        <a:lstStyle/>
        <a:p>
          <a:endParaRPr lang="en-FI"/>
        </a:p>
      </dgm:t>
    </dgm:pt>
    <dgm:pt modelId="{7086BD62-AB94-46C2-8477-FA598851F92F}">
      <dgm:prSet phldrT="[Text]"/>
      <dgm:spPr/>
      <dgm:t>
        <a:bodyPr/>
        <a:lstStyle/>
        <a:p>
          <a:r>
            <a:rPr lang="fi-FI" noProof="0" dirty="0"/>
            <a:t>Runsaasti rahaa käytettävissä. Osa rahoista kuluu välttämättömyyksiin, hauskanpitoon ja haluttuihin asioihin.</a:t>
          </a:r>
          <a:endParaRPr lang="en-FI" dirty="0"/>
        </a:p>
      </dgm:t>
    </dgm:pt>
    <dgm:pt modelId="{3F6CD020-6434-4872-B1FB-00E3B85ABCE7}" type="parTrans" cxnId="{6A7B95BB-C544-4B12-9B2F-07E731B69A54}">
      <dgm:prSet/>
      <dgm:spPr/>
      <dgm:t>
        <a:bodyPr/>
        <a:lstStyle/>
        <a:p>
          <a:endParaRPr lang="en-FI"/>
        </a:p>
      </dgm:t>
    </dgm:pt>
    <dgm:pt modelId="{EE5C4386-A435-46ED-9C9A-E12219897A4F}" type="sibTrans" cxnId="{6A7B95BB-C544-4B12-9B2F-07E731B69A54}">
      <dgm:prSet/>
      <dgm:spPr/>
      <dgm:t>
        <a:bodyPr/>
        <a:lstStyle/>
        <a:p>
          <a:endParaRPr lang="en-FI"/>
        </a:p>
      </dgm:t>
    </dgm:pt>
    <dgm:pt modelId="{084118E1-3DCB-4DED-B6D6-87C8E5A052C5}">
      <dgm:prSet phldrT="[Text]"/>
      <dgm:spPr/>
      <dgm:t>
        <a:bodyPr/>
        <a:lstStyle/>
        <a:p>
          <a:r>
            <a:rPr lang="fi-FI" noProof="0" dirty="0"/>
            <a:t>Rahaa jää riittävästi yli säästämiseen ja sijoittamiseen</a:t>
          </a:r>
          <a:endParaRPr lang="en-FI" dirty="0"/>
        </a:p>
      </dgm:t>
    </dgm:pt>
    <dgm:pt modelId="{2CDC4754-05BC-45B2-BBDB-726F4F8770D6}" type="parTrans" cxnId="{D177948B-3201-4ACC-955C-B322AB4B044B}">
      <dgm:prSet/>
      <dgm:spPr/>
      <dgm:t>
        <a:bodyPr/>
        <a:lstStyle/>
        <a:p>
          <a:endParaRPr lang="en-FI"/>
        </a:p>
      </dgm:t>
    </dgm:pt>
    <dgm:pt modelId="{BEE22149-2623-433E-A23E-CF06E18009DC}" type="sibTrans" cxnId="{D177948B-3201-4ACC-955C-B322AB4B044B}">
      <dgm:prSet/>
      <dgm:spPr/>
      <dgm:t>
        <a:bodyPr/>
        <a:lstStyle/>
        <a:p>
          <a:endParaRPr lang="en-FI"/>
        </a:p>
      </dgm:t>
    </dgm:pt>
    <dgm:pt modelId="{B76A422C-4C22-4BFA-A68B-D15FF951B42B}" type="pres">
      <dgm:prSet presAssocID="{D95368C2-257C-461F-8CF9-F84B361471F5}" presName="linear" presStyleCnt="0">
        <dgm:presLayoutVars>
          <dgm:dir/>
          <dgm:resizeHandles val="exact"/>
        </dgm:presLayoutVars>
      </dgm:prSet>
      <dgm:spPr/>
    </dgm:pt>
    <dgm:pt modelId="{7C428639-ABD1-469F-AA68-6DC800FA14F9}" type="pres">
      <dgm:prSet presAssocID="{0E693D6F-2B3A-4318-A9C1-FA8AE1FC7F6D}" presName="comp" presStyleCnt="0"/>
      <dgm:spPr/>
    </dgm:pt>
    <dgm:pt modelId="{24F7C6C0-1357-4737-8261-6627AAFCAA86}" type="pres">
      <dgm:prSet presAssocID="{0E693D6F-2B3A-4318-A9C1-FA8AE1FC7F6D}" presName="box" presStyleLbl="node1" presStyleIdx="0" presStyleCnt="4"/>
      <dgm:spPr/>
    </dgm:pt>
    <dgm:pt modelId="{A3E7E543-3773-45E0-9667-0826D9F31876}" type="pres">
      <dgm:prSet presAssocID="{0E693D6F-2B3A-4318-A9C1-FA8AE1FC7F6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17FE83-5DEC-43CD-BCAF-F2F125A1EF44}" type="pres">
      <dgm:prSet presAssocID="{0E693D6F-2B3A-4318-A9C1-FA8AE1FC7F6D}" presName="text" presStyleLbl="node1" presStyleIdx="0" presStyleCnt="4">
        <dgm:presLayoutVars>
          <dgm:bulletEnabled val="1"/>
        </dgm:presLayoutVars>
      </dgm:prSet>
      <dgm:spPr/>
    </dgm:pt>
    <dgm:pt modelId="{B596C5AD-9EE2-4B0B-B22B-13DE083930D7}" type="pres">
      <dgm:prSet presAssocID="{E3DF6D99-4B4A-4F22-8556-B1527D4A4067}" presName="spacer" presStyleCnt="0"/>
      <dgm:spPr/>
    </dgm:pt>
    <dgm:pt modelId="{09B0EE40-6003-4A9E-B7AA-D6F85E33A5AA}" type="pres">
      <dgm:prSet presAssocID="{45621E6D-8F9A-4630-B01E-9C8DC3EE4175}" presName="comp" presStyleCnt="0"/>
      <dgm:spPr/>
    </dgm:pt>
    <dgm:pt modelId="{65E46F74-E78A-43DD-B3B1-378C301EF242}" type="pres">
      <dgm:prSet presAssocID="{45621E6D-8F9A-4630-B01E-9C8DC3EE4175}" presName="box" presStyleLbl="node1" presStyleIdx="1" presStyleCnt="4"/>
      <dgm:spPr/>
    </dgm:pt>
    <dgm:pt modelId="{CCBE0113-EC0E-4BE2-BDD6-F78C44F9EB72}" type="pres">
      <dgm:prSet presAssocID="{45621E6D-8F9A-4630-B01E-9C8DC3EE4175}" presName="img" presStyleLbl="fgImgPlace1" presStyleIdx="1" presStyleCnt="4" custLinFactY="-37150" custLinFactNeighborX="-461" custLinFactNeighborY="-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532BE636-BFF3-4754-AE11-F3A0FA0EF7C9}" type="pres">
      <dgm:prSet presAssocID="{45621E6D-8F9A-4630-B01E-9C8DC3EE4175}" presName="text" presStyleLbl="node1" presStyleIdx="1" presStyleCnt="4">
        <dgm:presLayoutVars>
          <dgm:bulletEnabled val="1"/>
        </dgm:presLayoutVars>
      </dgm:prSet>
      <dgm:spPr/>
    </dgm:pt>
    <dgm:pt modelId="{C4A9E014-0519-4EAE-89A7-74B773F22E10}" type="pres">
      <dgm:prSet presAssocID="{900FA568-3C1F-4DAD-8A0B-EEBFC5B176AF}" presName="spacer" presStyleCnt="0"/>
      <dgm:spPr/>
    </dgm:pt>
    <dgm:pt modelId="{F92B4620-AB27-4C0E-91D5-AAF8DBF22512}" type="pres">
      <dgm:prSet presAssocID="{D1317BE8-DD35-431C-968D-F2CA2DF7CA7A}" presName="comp" presStyleCnt="0"/>
      <dgm:spPr/>
    </dgm:pt>
    <dgm:pt modelId="{1C55C6A8-1A25-43F2-868B-A469771C8F34}" type="pres">
      <dgm:prSet presAssocID="{D1317BE8-DD35-431C-968D-F2CA2DF7CA7A}" presName="box" presStyleLbl="node1" presStyleIdx="2" presStyleCnt="4" custLinFactNeighborX="-2007" custLinFactNeighborY="1159"/>
      <dgm:spPr/>
    </dgm:pt>
    <dgm:pt modelId="{77965DF9-1900-48CB-A6D5-F38DDF272A65}" type="pres">
      <dgm:prSet presAssocID="{D1317BE8-DD35-431C-968D-F2CA2DF7CA7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</dgm:spPr>
    </dgm:pt>
    <dgm:pt modelId="{FD2D2A30-DE5E-4A9B-987E-87BF3CDCDFA2}" type="pres">
      <dgm:prSet presAssocID="{D1317BE8-DD35-431C-968D-F2CA2DF7CA7A}" presName="text" presStyleLbl="node1" presStyleIdx="2" presStyleCnt="4">
        <dgm:presLayoutVars>
          <dgm:bulletEnabled val="1"/>
        </dgm:presLayoutVars>
      </dgm:prSet>
      <dgm:spPr/>
    </dgm:pt>
    <dgm:pt modelId="{F56F89A5-E7F8-427E-A31B-14D2AEE39D5E}" type="pres">
      <dgm:prSet presAssocID="{33F63503-433A-4515-87E4-12B3EC9FFEB4}" presName="spacer" presStyleCnt="0"/>
      <dgm:spPr/>
    </dgm:pt>
    <dgm:pt modelId="{92B73D83-646F-460D-8524-C1455BBEA214}" type="pres">
      <dgm:prSet presAssocID="{1F97EA4F-20D2-4E69-B728-0E05CB9CF83A}" presName="comp" presStyleCnt="0"/>
      <dgm:spPr/>
    </dgm:pt>
    <dgm:pt modelId="{F38C7A95-B7E3-452D-8779-E0AF2E762DFD}" type="pres">
      <dgm:prSet presAssocID="{1F97EA4F-20D2-4E69-B728-0E05CB9CF83A}" presName="box" presStyleLbl="node1" presStyleIdx="3" presStyleCnt="4" custLinFactNeighborY="-1159"/>
      <dgm:spPr/>
    </dgm:pt>
    <dgm:pt modelId="{E6D4CABE-6C2B-4C44-9DAD-6174F5C26076}" type="pres">
      <dgm:prSet presAssocID="{1F97EA4F-20D2-4E69-B728-0E05CB9CF83A}" presName="img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6A150A1-341D-4453-9E3C-7E6505B4ECF9}" type="pres">
      <dgm:prSet presAssocID="{1F97EA4F-20D2-4E69-B728-0E05CB9CF83A}" presName="text" presStyleLbl="node1" presStyleIdx="3" presStyleCnt="4">
        <dgm:presLayoutVars>
          <dgm:bulletEnabled val="1"/>
        </dgm:presLayoutVars>
      </dgm:prSet>
      <dgm:spPr/>
    </dgm:pt>
  </dgm:ptLst>
  <dgm:cxnLst>
    <dgm:cxn modelId="{4F9B1C1B-764F-4551-BD4C-2C20CC22099C}" type="presOf" srcId="{45621E6D-8F9A-4630-B01E-9C8DC3EE4175}" destId="{65E46F74-E78A-43DD-B3B1-378C301EF242}" srcOrd="0" destOrd="0" presId="urn:microsoft.com/office/officeart/2005/8/layout/vList4"/>
    <dgm:cxn modelId="{0749961C-F7A3-43F3-AD98-3CFF03331CC1}" type="presOf" srcId="{0E693D6F-2B3A-4318-A9C1-FA8AE1FC7F6D}" destId="{24F7C6C0-1357-4737-8261-6627AAFCAA86}" srcOrd="0" destOrd="0" presId="urn:microsoft.com/office/officeart/2005/8/layout/vList4"/>
    <dgm:cxn modelId="{F7514B20-187A-4FF4-9856-39C4AB27505C}" type="presOf" srcId="{BB644FCA-AA4B-4A3C-8262-8FE2DDC0B4B3}" destId="{1C55C6A8-1A25-43F2-868B-A469771C8F34}" srcOrd="0" destOrd="2" presId="urn:microsoft.com/office/officeart/2005/8/layout/vList4"/>
    <dgm:cxn modelId="{498D4822-45E5-41A8-BE1A-6E38D34ECC68}" srcId="{D1317BE8-DD35-431C-968D-F2CA2DF7CA7A}" destId="{BB644FCA-AA4B-4A3C-8262-8FE2DDC0B4B3}" srcOrd="1" destOrd="0" parTransId="{35FEA8D6-DA7D-4B04-B7DD-C2998A533ECD}" sibTransId="{ABE61F99-3E6C-4710-A005-36E638DB03B6}"/>
    <dgm:cxn modelId="{9EF08D28-CEDD-444B-96D5-69309D4922EB}" srcId="{D95368C2-257C-461F-8CF9-F84B361471F5}" destId="{1F97EA4F-20D2-4E69-B728-0E05CB9CF83A}" srcOrd="3" destOrd="0" parTransId="{21F666D8-0BD7-44B0-9DB1-42CF99FD0300}" sibTransId="{763DF4CF-E6C5-427B-BE67-EC046CE8CBCB}"/>
    <dgm:cxn modelId="{26DA7C38-A58D-46CB-8B81-FC9747973EBC}" type="presOf" srcId="{69553DF5-6E23-42D2-A17A-9B0B0CC8E824}" destId="{532BE636-BFF3-4754-AE11-F3A0FA0EF7C9}" srcOrd="1" destOrd="1" presId="urn:microsoft.com/office/officeart/2005/8/layout/vList4"/>
    <dgm:cxn modelId="{2F33E33B-3705-438D-A74F-9FAABA9C96B4}" type="presOf" srcId="{BB644FCA-AA4B-4A3C-8262-8FE2DDC0B4B3}" destId="{FD2D2A30-DE5E-4A9B-987E-87BF3CDCDFA2}" srcOrd="1" destOrd="2" presId="urn:microsoft.com/office/officeart/2005/8/layout/vList4"/>
    <dgm:cxn modelId="{1C73CE3D-67B4-4708-8CF8-F340066FF9ED}" type="presOf" srcId="{276D0622-8F9F-4556-99A3-5C8B55B1A3C2}" destId="{2217FE83-5DEC-43CD-BCAF-F2F125A1EF44}" srcOrd="1" destOrd="1" presId="urn:microsoft.com/office/officeart/2005/8/layout/vList4"/>
    <dgm:cxn modelId="{C37C1E40-F290-4DA5-9F23-7A32E0533E09}" type="presOf" srcId="{45621E6D-8F9A-4630-B01E-9C8DC3EE4175}" destId="{532BE636-BFF3-4754-AE11-F3A0FA0EF7C9}" srcOrd="1" destOrd="0" presId="urn:microsoft.com/office/officeart/2005/8/layout/vList4"/>
    <dgm:cxn modelId="{4017E940-8F2C-475B-A2EB-A9797661BEBF}" type="presOf" srcId="{7086BD62-AB94-46C2-8477-FA598851F92F}" destId="{F6A150A1-341D-4453-9E3C-7E6505B4ECF9}" srcOrd="1" destOrd="1" presId="urn:microsoft.com/office/officeart/2005/8/layout/vList4"/>
    <dgm:cxn modelId="{17F9495E-301F-4636-AE2A-76B6523985BD}" type="presOf" srcId="{B438632D-FCF4-4B3C-8298-0833C3B700F0}" destId="{1C55C6A8-1A25-43F2-868B-A469771C8F34}" srcOrd="0" destOrd="1" presId="urn:microsoft.com/office/officeart/2005/8/layout/vList4"/>
    <dgm:cxn modelId="{16712942-E2AB-474B-A2F7-EAF00F0C7CC0}" type="presOf" srcId="{69553DF5-6E23-42D2-A17A-9B0B0CC8E824}" destId="{65E46F74-E78A-43DD-B3B1-378C301EF242}" srcOrd="0" destOrd="1" presId="urn:microsoft.com/office/officeart/2005/8/layout/vList4"/>
    <dgm:cxn modelId="{8ECEF669-39E2-49CF-BB37-CB8114B3F5E2}" srcId="{0E693D6F-2B3A-4318-A9C1-FA8AE1FC7F6D}" destId="{276D0622-8F9F-4556-99A3-5C8B55B1A3C2}" srcOrd="0" destOrd="0" parTransId="{579FAA05-4CB4-4E7C-B362-03E6891000C4}" sibTransId="{9EE38E06-0115-4CB4-85B9-1EFE4B8698FD}"/>
    <dgm:cxn modelId="{C5CA126D-71B8-49A9-B24F-E3300A62005D}" srcId="{45621E6D-8F9A-4630-B01E-9C8DC3EE4175}" destId="{82F62ED1-3749-4E47-B593-81498643161F}" srcOrd="1" destOrd="0" parTransId="{505DBA27-0E27-4F74-A114-C27F1DCD42BB}" sibTransId="{D15D38E4-6694-48E8-A597-CA18A852C8BE}"/>
    <dgm:cxn modelId="{108B2C6E-656F-4153-9F5A-7671BC7C05D6}" type="presOf" srcId="{084118E1-3DCB-4DED-B6D6-87C8E5A052C5}" destId="{F38C7A95-B7E3-452D-8779-E0AF2E762DFD}" srcOrd="0" destOrd="2" presId="urn:microsoft.com/office/officeart/2005/8/layout/vList4"/>
    <dgm:cxn modelId="{00DE6052-F26A-4346-BDB8-81B8B202D331}" srcId="{D1317BE8-DD35-431C-968D-F2CA2DF7CA7A}" destId="{B438632D-FCF4-4B3C-8298-0833C3B700F0}" srcOrd="0" destOrd="0" parTransId="{85861571-4B47-4EBB-9F72-9B3B0685BF6A}" sibTransId="{5F4BF19B-C262-4FF2-BBBA-99FE10AA2143}"/>
    <dgm:cxn modelId="{044BFB74-81F1-4A2A-A288-01CB373B77B1}" type="presOf" srcId="{0E693D6F-2B3A-4318-A9C1-FA8AE1FC7F6D}" destId="{2217FE83-5DEC-43CD-BCAF-F2F125A1EF44}" srcOrd="1" destOrd="0" presId="urn:microsoft.com/office/officeart/2005/8/layout/vList4"/>
    <dgm:cxn modelId="{678C4C7D-2689-4546-99F9-3AD51EE8ECBA}" type="presOf" srcId="{D1317BE8-DD35-431C-968D-F2CA2DF7CA7A}" destId="{FD2D2A30-DE5E-4A9B-987E-87BF3CDCDFA2}" srcOrd="1" destOrd="0" presId="urn:microsoft.com/office/officeart/2005/8/layout/vList4"/>
    <dgm:cxn modelId="{2CF57889-ED2C-4606-9887-6E1A765CAC1D}" type="presOf" srcId="{7086BD62-AB94-46C2-8477-FA598851F92F}" destId="{F38C7A95-B7E3-452D-8779-E0AF2E762DFD}" srcOrd="0" destOrd="1" presId="urn:microsoft.com/office/officeart/2005/8/layout/vList4"/>
    <dgm:cxn modelId="{416EF18A-D21D-47C6-864D-FE5211866CF4}" type="presOf" srcId="{1F97EA4F-20D2-4E69-B728-0E05CB9CF83A}" destId="{F38C7A95-B7E3-452D-8779-E0AF2E762DFD}" srcOrd="0" destOrd="0" presId="urn:microsoft.com/office/officeart/2005/8/layout/vList4"/>
    <dgm:cxn modelId="{D177948B-3201-4ACC-955C-B322AB4B044B}" srcId="{1F97EA4F-20D2-4E69-B728-0E05CB9CF83A}" destId="{084118E1-3DCB-4DED-B6D6-87C8E5A052C5}" srcOrd="1" destOrd="0" parTransId="{2CDC4754-05BC-45B2-BBDB-726F4F8770D6}" sibTransId="{BEE22149-2623-433E-A23E-CF06E18009DC}"/>
    <dgm:cxn modelId="{EE6A7A8D-6FE3-4D1D-A848-2066552B5680}" srcId="{D95368C2-257C-461F-8CF9-F84B361471F5}" destId="{0E693D6F-2B3A-4318-A9C1-FA8AE1FC7F6D}" srcOrd="0" destOrd="0" parTransId="{7A48B00D-9CB7-44DC-9064-D516D721F792}" sibTransId="{E3DF6D99-4B4A-4F22-8556-B1527D4A4067}"/>
    <dgm:cxn modelId="{901F9A9C-D0FE-4477-9675-F5038703AFB7}" type="presOf" srcId="{7B5270A6-8553-4BBF-B39B-C2074CB0895B}" destId="{24F7C6C0-1357-4737-8261-6627AAFCAA86}" srcOrd="0" destOrd="2" presId="urn:microsoft.com/office/officeart/2005/8/layout/vList4"/>
    <dgm:cxn modelId="{90D90D9E-F838-4076-A4FA-C470C98C4847}" type="presOf" srcId="{7B5270A6-8553-4BBF-B39B-C2074CB0895B}" destId="{2217FE83-5DEC-43CD-BCAF-F2F125A1EF44}" srcOrd="1" destOrd="2" presId="urn:microsoft.com/office/officeart/2005/8/layout/vList4"/>
    <dgm:cxn modelId="{700E4AAB-11A7-4FFD-A391-BB65D8E71F6D}" type="presOf" srcId="{82F62ED1-3749-4E47-B593-81498643161F}" destId="{532BE636-BFF3-4754-AE11-F3A0FA0EF7C9}" srcOrd="1" destOrd="2" presId="urn:microsoft.com/office/officeart/2005/8/layout/vList4"/>
    <dgm:cxn modelId="{F7B760BA-A0C6-40F4-A7FB-4E9033EB04DE}" srcId="{D95368C2-257C-461F-8CF9-F84B361471F5}" destId="{45621E6D-8F9A-4630-B01E-9C8DC3EE4175}" srcOrd="1" destOrd="0" parTransId="{013F6FB1-13A1-41EE-A291-EF394AD4C3FB}" sibTransId="{900FA568-3C1F-4DAD-8A0B-EEBFC5B176AF}"/>
    <dgm:cxn modelId="{8066D1BA-8944-4561-9B1E-1177B52D673A}" type="presOf" srcId="{1F97EA4F-20D2-4E69-B728-0E05CB9CF83A}" destId="{F6A150A1-341D-4453-9E3C-7E6505B4ECF9}" srcOrd="1" destOrd="0" presId="urn:microsoft.com/office/officeart/2005/8/layout/vList4"/>
    <dgm:cxn modelId="{6A7B95BB-C544-4B12-9B2F-07E731B69A54}" srcId="{1F97EA4F-20D2-4E69-B728-0E05CB9CF83A}" destId="{7086BD62-AB94-46C2-8477-FA598851F92F}" srcOrd="0" destOrd="0" parTransId="{3F6CD020-6434-4872-B1FB-00E3B85ABCE7}" sibTransId="{EE5C4386-A435-46ED-9C9A-E12219897A4F}"/>
    <dgm:cxn modelId="{999E4BC8-CAF8-4BF1-97E5-EAA198C9B3BB}" type="presOf" srcId="{084118E1-3DCB-4DED-B6D6-87C8E5A052C5}" destId="{F6A150A1-341D-4453-9E3C-7E6505B4ECF9}" srcOrd="1" destOrd="2" presId="urn:microsoft.com/office/officeart/2005/8/layout/vList4"/>
    <dgm:cxn modelId="{360E88C8-B9A0-428A-A969-8BB97B1A0B93}" type="presOf" srcId="{82F62ED1-3749-4E47-B593-81498643161F}" destId="{65E46F74-E78A-43DD-B3B1-378C301EF242}" srcOrd="0" destOrd="2" presId="urn:microsoft.com/office/officeart/2005/8/layout/vList4"/>
    <dgm:cxn modelId="{9A9D75D6-3375-45A5-9B21-125B9F8359BA}" type="presOf" srcId="{276D0622-8F9F-4556-99A3-5C8B55B1A3C2}" destId="{24F7C6C0-1357-4737-8261-6627AAFCAA86}" srcOrd="0" destOrd="1" presId="urn:microsoft.com/office/officeart/2005/8/layout/vList4"/>
    <dgm:cxn modelId="{F2E945D9-C67C-4F18-8DC6-7E7B5858BDF7}" srcId="{D95368C2-257C-461F-8CF9-F84B361471F5}" destId="{D1317BE8-DD35-431C-968D-F2CA2DF7CA7A}" srcOrd="2" destOrd="0" parTransId="{7511E8CE-EBB7-4AC7-832E-EB73323B0FC1}" sibTransId="{33F63503-433A-4515-87E4-12B3EC9FFEB4}"/>
    <dgm:cxn modelId="{417B05DA-D7A8-464F-837C-C22BE6791B77}" srcId="{45621E6D-8F9A-4630-B01E-9C8DC3EE4175}" destId="{69553DF5-6E23-42D2-A17A-9B0B0CC8E824}" srcOrd="0" destOrd="0" parTransId="{7B18DBD0-44B4-4CC6-8439-46D64EBB7988}" sibTransId="{041E042A-5A8D-45BF-A76D-1EA249EBC89E}"/>
    <dgm:cxn modelId="{AB4380E0-0CB9-49C1-9650-3BDCDA5A1EAC}" type="presOf" srcId="{D95368C2-257C-461F-8CF9-F84B361471F5}" destId="{B76A422C-4C22-4BFA-A68B-D15FF951B42B}" srcOrd="0" destOrd="0" presId="urn:microsoft.com/office/officeart/2005/8/layout/vList4"/>
    <dgm:cxn modelId="{3BE98AE2-9AD8-483A-ACE6-2C2056C06455}" type="presOf" srcId="{D1317BE8-DD35-431C-968D-F2CA2DF7CA7A}" destId="{1C55C6A8-1A25-43F2-868B-A469771C8F34}" srcOrd="0" destOrd="0" presId="urn:microsoft.com/office/officeart/2005/8/layout/vList4"/>
    <dgm:cxn modelId="{94ABA3ED-FBCA-4728-8AA6-BB91C59F7FC4}" type="presOf" srcId="{B438632D-FCF4-4B3C-8298-0833C3B700F0}" destId="{FD2D2A30-DE5E-4A9B-987E-87BF3CDCDFA2}" srcOrd="1" destOrd="1" presId="urn:microsoft.com/office/officeart/2005/8/layout/vList4"/>
    <dgm:cxn modelId="{9BF245FB-BAD7-416C-828D-7EA837231F7D}" srcId="{0E693D6F-2B3A-4318-A9C1-FA8AE1FC7F6D}" destId="{7B5270A6-8553-4BBF-B39B-C2074CB0895B}" srcOrd="1" destOrd="0" parTransId="{AF9EECB6-89DD-4969-BB27-3CE8EFD0BFE0}" sibTransId="{04D9232B-EB78-4951-9520-30304C00261B}"/>
    <dgm:cxn modelId="{AAED5195-0120-4C16-99AA-03475EF10C88}" type="presParOf" srcId="{B76A422C-4C22-4BFA-A68B-D15FF951B42B}" destId="{7C428639-ABD1-469F-AA68-6DC800FA14F9}" srcOrd="0" destOrd="0" presId="urn:microsoft.com/office/officeart/2005/8/layout/vList4"/>
    <dgm:cxn modelId="{EE3C4AC7-8D02-4E0B-B7C0-67CC82363F10}" type="presParOf" srcId="{7C428639-ABD1-469F-AA68-6DC800FA14F9}" destId="{24F7C6C0-1357-4737-8261-6627AAFCAA86}" srcOrd="0" destOrd="0" presId="urn:microsoft.com/office/officeart/2005/8/layout/vList4"/>
    <dgm:cxn modelId="{0792730F-A7CE-4427-9400-985ED40AC686}" type="presParOf" srcId="{7C428639-ABD1-469F-AA68-6DC800FA14F9}" destId="{A3E7E543-3773-45E0-9667-0826D9F31876}" srcOrd="1" destOrd="0" presId="urn:microsoft.com/office/officeart/2005/8/layout/vList4"/>
    <dgm:cxn modelId="{9E7BD8C4-F9F4-4533-B81B-9FF07DAAEFC1}" type="presParOf" srcId="{7C428639-ABD1-469F-AA68-6DC800FA14F9}" destId="{2217FE83-5DEC-43CD-BCAF-F2F125A1EF44}" srcOrd="2" destOrd="0" presId="urn:microsoft.com/office/officeart/2005/8/layout/vList4"/>
    <dgm:cxn modelId="{AA5EB31E-42B6-4333-869E-BECC87436362}" type="presParOf" srcId="{B76A422C-4C22-4BFA-A68B-D15FF951B42B}" destId="{B596C5AD-9EE2-4B0B-B22B-13DE083930D7}" srcOrd="1" destOrd="0" presId="urn:microsoft.com/office/officeart/2005/8/layout/vList4"/>
    <dgm:cxn modelId="{6CE8BE7F-2626-4ACE-89B1-D26BCFB17B2C}" type="presParOf" srcId="{B76A422C-4C22-4BFA-A68B-D15FF951B42B}" destId="{09B0EE40-6003-4A9E-B7AA-D6F85E33A5AA}" srcOrd="2" destOrd="0" presId="urn:microsoft.com/office/officeart/2005/8/layout/vList4"/>
    <dgm:cxn modelId="{8F166EAB-65B4-48A0-ADB9-0953178D2BA4}" type="presParOf" srcId="{09B0EE40-6003-4A9E-B7AA-D6F85E33A5AA}" destId="{65E46F74-E78A-43DD-B3B1-378C301EF242}" srcOrd="0" destOrd="0" presId="urn:microsoft.com/office/officeart/2005/8/layout/vList4"/>
    <dgm:cxn modelId="{E43A2F19-17C4-4921-A440-4E9B72F893BB}" type="presParOf" srcId="{09B0EE40-6003-4A9E-B7AA-D6F85E33A5AA}" destId="{CCBE0113-EC0E-4BE2-BDD6-F78C44F9EB72}" srcOrd="1" destOrd="0" presId="urn:microsoft.com/office/officeart/2005/8/layout/vList4"/>
    <dgm:cxn modelId="{A54E4599-34E1-45A0-9585-E0BCD4DFA015}" type="presParOf" srcId="{09B0EE40-6003-4A9E-B7AA-D6F85E33A5AA}" destId="{532BE636-BFF3-4754-AE11-F3A0FA0EF7C9}" srcOrd="2" destOrd="0" presId="urn:microsoft.com/office/officeart/2005/8/layout/vList4"/>
    <dgm:cxn modelId="{B476E326-F674-4265-BD2D-026E3BD53383}" type="presParOf" srcId="{B76A422C-4C22-4BFA-A68B-D15FF951B42B}" destId="{C4A9E014-0519-4EAE-89A7-74B773F22E10}" srcOrd="3" destOrd="0" presId="urn:microsoft.com/office/officeart/2005/8/layout/vList4"/>
    <dgm:cxn modelId="{1E15C382-F3C2-4B70-915B-2A7E36C7D05D}" type="presParOf" srcId="{B76A422C-4C22-4BFA-A68B-D15FF951B42B}" destId="{F92B4620-AB27-4C0E-91D5-AAF8DBF22512}" srcOrd="4" destOrd="0" presId="urn:microsoft.com/office/officeart/2005/8/layout/vList4"/>
    <dgm:cxn modelId="{E9813523-91A6-4651-9BB4-49FB4F0BB20E}" type="presParOf" srcId="{F92B4620-AB27-4C0E-91D5-AAF8DBF22512}" destId="{1C55C6A8-1A25-43F2-868B-A469771C8F34}" srcOrd="0" destOrd="0" presId="urn:microsoft.com/office/officeart/2005/8/layout/vList4"/>
    <dgm:cxn modelId="{6279BF2E-FECE-481E-96EF-D82C22740E09}" type="presParOf" srcId="{F92B4620-AB27-4C0E-91D5-AAF8DBF22512}" destId="{77965DF9-1900-48CB-A6D5-F38DDF272A65}" srcOrd="1" destOrd="0" presId="urn:microsoft.com/office/officeart/2005/8/layout/vList4"/>
    <dgm:cxn modelId="{A400957A-BF4F-4F48-8BD0-5323D87EDDAA}" type="presParOf" srcId="{F92B4620-AB27-4C0E-91D5-AAF8DBF22512}" destId="{FD2D2A30-DE5E-4A9B-987E-87BF3CDCDFA2}" srcOrd="2" destOrd="0" presId="urn:microsoft.com/office/officeart/2005/8/layout/vList4"/>
    <dgm:cxn modelId="{10DEA50D-162B-4774-83B1-D2E5AE5AF38E}" type="presParOf" srcId="{B76A422C-4C22-4BFA-A68B-D15FF951B42B}" destId="{F56F89A5-E7F8-427E-A31B-14D2AEE39D5E}" srcOrd="5" destOrd="0" presId="urn:microsoft.com/office/officeart/2005/8/layout/vList4"/>
    <dgm:cxn modelId="{95636D77-8EB8-4EF9-A339-DAAE8EC4C28E}" type="presParOf" srcId="{B76A422C-4C22-4BFA-A68B-D15FF951B42B}" destId="{92B73D83-646F-460D-8524-C1455BBEA214}" srcOrd="6" destOrd="0" presId="urn:microsoft.com/office/officeart/2005/8/layout/vList4"/>
    <dgm:cxn modelId="{07FCD448-48DB-448F-8B0D-B26640895DAD}" type="presParOf" srcId="{92B73D83-646F-460D-8524-C1455BBEA214}" destId="{F38C7A95-B7E3-452D-8779-E0AF2E762DFD}" srcOrd="0" destOrd="0" presId="urn:microsoft.com/office/officeart/2005/8/layout/vList4"/>
    <dgm:cxn modelId="{6986CE0B-FC50-444E-9F22-F12CD7CF0DA4}" type="presParOf" srcId="{92B73D83-646F-460D-8524-C1455BBEA214}" destId="{E6D4CABE-6C2B-4C44-9DAD-6174F5C26076}" srcOrd="1" destOrd="0" presId="urn:microsoft.com/office/officeart/2005/8/layout/vList4"/>
    <dgm:cxn modelId="{AC2EDCBD-EA71-4F7D-BF22-F6DF9D0B22DD}" type="presParOf" srcId="{92B73D83-646F-460D-8524-C1455BBEA214}" destId="{F6A150A1-341D-4453-9E3C-7E6505B4EC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C01C9-0A86-4726-8CC7-751C1169A0F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C5A423-117C-441B-9895-0D76466D4B54}">
      <dgm:prSet/>
      <dgm:spPr/>
      <dgm:t>
        <a:bodyPr/>
        <a:lstStyle/>
        <a:p>
          <a:pPr>
            <a:defRPr b="1"/>
          </a:pPr>
          <a:r>
            <a:rPr lang="fi-FI" noProof="0" dirty="0"/>
            <a:t>Jotkut kustannukset ovat kiinteitä = samoja kuukausittain</a:t>
          </a:r>
        </a:p>
      </dgm:t>
    </dgm:pt>
    <dgm:pt modelId="{9304BC9D-A502-40D5-B247-0D1F10A1E550}" type="parTrans" cxnId="{74F0440D-1C51-4565-8C1A-B928557E17F3}">
      <dgm:prSet/>
      <dgm:spPr/>
      <dgm:t>
        <a:bodyPr/>
        <a:lstStyle/>
        <a:p>
          <a:endParaRPr lang="en-US"/>
        </a:p>
      </dgm:t>
    </dgm:pt>
    <dgm:pt modelId="{A4B92358-5E76-4F3D-B37E-417E0BC0C02E}" type="sibTrans" cxnId="{74F0440D-1C51-4565-8C1A-B928557E17F3}">
      <dgm:prSet/>
      <dgm:spPr/>
      <dgm:t>
        <a:bodyPr/>
        <a:lstStyle/>
        <a:p>
          <a:endParaRPr lang="en-US"/>
        </a:p>
      </dgm:t>
    </dgm:pt>
    <dgm:pt modelId="{7139C5E5-7420-4218-BA82-15EB934E2C5F}">
      <dgm:prSet/>
      <dgm:spPr/>
      <dgm:t>
        <a:bodyPr/>
        <a:lstStyle/>
        <a:p>
          <a:r>
            <a:rPr lang="fi-FI" noProof="0" dirty="0" err="1"/>
            <a:t>Esim</a:t>
          </a:r>
          <a:r>
            <a:rPr lang="en-US" dirty="0"/>
            <a:t>. </a:t>
          </a:r>
          <a:r>
            <a:rPr lang="fi-FI" noProof="0" dirty="0"/>
            <a:t>Vuokra</a:t>
          </a:r>
          <a:r>
            <a:rPr lang="en-US" dirty="0"/>
            <a:t>, </a:t>
          </a:r>
          <a:r>
            <a:rPr lang="fi-FI" noProof="0" dirty="0"/>
            <a:t>puhelinlasku</a:t>
          </a:r>
          <a:r>
            <a:rPr lang="en-US" dirty="0"/>
            <a:t>, </a:t>
          </a:r>
          <a:r>
            <a:rPr lang="fi-FI" noProof="0" dirty="0"/>
            <a:t>vakuutus</a:t>
          </a:r>
          <a:r>
            <a:rPr lang="en-US" dirty="0"/>
            <a:t> </a:t>
          </a:r>
        </a:p>
      </dgm:t>
    </dgm:pt>
    <dgm:pt modelId="{867FFCC4-1969-4633-91C5-F0E97C5C356E}" type="parTrans" cxnId="{56F562DF-1D56-4E8C-B600-EDA4E0A81170}">
      <dgm:prSet/>
      <dgm:spPr/>
      <dgm:t>
        <a:bodyPr/>
        <a:lstStyle/>
        <a:p>
          <a:endParaRPr lang="en-US"/>
        </a:p>
      </dgm:t>
    </dgm:pt>
    <dgm:pt modelId="{FE2C50F7-B1D3-4C98-98EA-A060012FFFDB}" type="sibTrans" cxnId="{56F562DF-1D56-4E8C-B600-EDA4E0A81170}">
      <dgm:prSet/>
      <dgm:spPr/>
      <dgm:t>
        <a:bodyPr/>
        <a:lstStyle/>
        <a:p>
          <a:endParaRPr lang="en-US"/>
        </a:p>
      </dgm:t>
    </dgm:pt>
    <dgm:pt modelId="{AE6313E4-94CF-4E45-BFD5-2EBA8553B2BC}">
      <dgm:prSet/>
      <dgm:spPr/>
      <dgm:t>
        <a:bodyPr/>
        <a:lstStyle/>
        <a:p>
          <a:r>
            <a:rPr lang="fi-FI" noProof="0" dirty="0"/>
            <a:t>Näitä on vaikea</a:t>
          </a:r>
          <a:r>
            <a:rPr lang="en-US" dirty="0"/>
            <a:t> </a:t>
          </a:r>
          <a:r>
            <a:rPr lang="fi-FI" noProof="0" dirty="0"/>
            <a:t>muuttaa tai hallita</a:t>
          </a:r>
        </a:p>
      </dgm:t>
    </dgm:pt>
    <dgm:pt modelId="{18C42810-3F87-43DF-9650-972F07112886}" type="parTrans" cxnId="{57D39F0E-5612-4DEF-A44B-6CDC5B60B609}">
      <dgm:prSet/>
      <dgm:spPr/>
      <dgm:t>
        <a:bodyPr/>
        <a:lstStyle/>
        <a:p>
          <a:endParaRPr lang="en-US"/>
        </a:p>
      </dgm:t>
    </dgm:pt>
    <dgm:pt modelId="{B4A7F065-5CC5-4054-B784-642038B79062}" type="sibTrans" cxnId="{57D39F0E-5612-4DEF-A44B-6CDC5B60B609}">
      <dgm:prSet/>
      <dgm:spPr/>
      <dgm:t>
        <a:bodyPr/>
        <a:lstStyle/>
        <a:p>
          <a:endParaRPr lang="en-US"/>
        </a:p>
      </dgm:t>
    </dgm:pt>
    <dgm:pt modelId="{A13261E9-92D5-44B2-A4F8-789DF0E084D5}">
      <dgm:prSet/>
      <dgm:spPr/>
      <dgm:t>
        <a:bodyPr/>
        <a:lstStyle/>
        <a:p>
          <a:pPr>
            <a:defRPr b="1"/>
          </a:pPr>
          <a:r>
            <a:rPr lang="fi-FI" noProof="0" dirty="0"/>
            <a:t>Toiset kustannukset muuttuvat kuukausittain tai viikoittain</a:t>
          </a:r>
        </a:p>
      </dgm:t>
    </dgm:pt>
    <dgm:pt modelId="{92F086F7-0FF2-455E-AD72-813A47D03327}" type="parTrans" cxnId="{11B06D21-A5C8-43A4-BC6A-36F4C86A8867}">
      <dgm:prSet/>
      <dgm:spPr/>
      <dgm:t>
        <a:bodyPr/>
        <a:lstStyle/>
        <a:p>
          <a:endParaRPr lang="en-US"/>
        </a:p>
      </dgm:t>
    </dgm:pt>
    <dgm:pt modelId="{2DD337C8-E72A-4087-8F13-E2C99AD368C6}" type="sibTrans" cxnId="{11B06D21-A5C8-43A4-BC6A-36F4C86A8867}">
      <dgm:prSet/>
      <dgm:spPr/>
      <dgm:t>
        <a:bodyPr/>
        <a:lstStyle/>
        <a:p>
          <a:endParaRPr lang="en-US"/>
        </a:p>
      </dgm:t>
    </dgm:pt>
    <dgm:pt modelId="{22A533A4-5562-40C9-9752-EDCA6690D321}">
      <dgm:prSet/>
      <dgm:spPr/>
      <dgm:t>
        <a:bodyPr/>
        <a:lstStyle/>
        <a:p>
          <a:r>
            <a:rPr lang="fi-FI" noProof="0" dirty="0"/>
            <a:t>Esim. Vaatteet, (pika) ruoka, juoma, “tavarat”, säästöt</a:t>
          </a:r>
        </a:p>
      </dgm:t>
    </dgm:pt>
    <dgm:pt modelId="{6D211102-96AD-4C15-9618-D4F3E9C740BA}" type="parTrans" cxnId="{046FC019-9E10-47B2-9150-B69CC2EEEC1A}">
      <dgm:prSet/>
      <dgm:spPr/>
      <dgm:t>
        <a:bodyPr/>
        <a:lstStyle/>
        <a:p>
          <a:endParaRPr lang="en-US"/>
        </a:p>
      </dgm:t>
    </dgm:pt>
    <dgm:pt modelId="{231E2AAE-9E29-4BAA-AEC4-ADBD0B83AFE6}" type="sibTrans" cxnId="{046FC019-9E10-47B2-9150-B69CC2EEEC1A}">
      <dgm:prSet/>
      <dgm:spPr/>
      <dgm:t>
        <a:bodyPr/>
        <a:lstStyle/>
        <a:p>
          <a:endParaRPr lang="en-US"/>
        </a:p>
      </dgm:t>
    </dgm:pt>
    <dgm:pt modelId="{D4AA27A2-C88A-41F7-855D-75F14AC07E74}">
      <dgm:prSet/>
      <dgm:spPr/>
      <dgm:t>
        <a:bodyPr/>
        <a:lstStyle/>
        <a:p>
          <a:r>
            <a:rPr lang="fi-FI" noProof="0" dirty="0"/>
            <a:t>Näitä on helpompi</a:t>
          </a:r>
          <a:r>
            <a:rPr lang="en-US" dirty="0"/>
            <a:t> </a:t>
          </a:r>
          <a:r>
            <a:rPr lang="fi-FI" noProof="0" dirty="0"/>
            <a:t>muuttaa tai hallita</a:t>
          </a:r>
          <a:endParaRPr lang="en-US" dirty="0"/>
        </a:p>
      </dgm:t>
    </dgm:pt>
    <dgm:pt modelId="{2128CFEA-F05F-4F5B-8CAA-23AE73BD9CEB}" type="parTrans" cxnId="{C5C221CB-C033-4D4C-947A-E67713512D76}">
      <dgm:prSet/>
      <dgm:spPr/>
      <dgm:t>
        <a:bodyPr/>
        <a:lstStyle/>
        <a:p>
          <a:endParaRPr lang="en-US"/>
        </a:p>
      </dgm:t>
    </dgm:pt>
    <dgm:pt modelId="{65E307A5-4E2E-47EB-A6B8-67C1C9B02E74}" type="sibTrans" cxnId="{C5C221CB-C033-4D4C-947A-E67713512D76}">
      <dgm:prSet/>
      <dgm:spPr/>
      <dgm:t>
        <a:bodyPr/>
        <a:lstStyle/>
        <a:p>
          <a:endParaRPr lang="en-US"/>
        </a:p>
      </dgm:t>
    </dgm:pt>
    <dgm:pt modelId="{5EBA77D6-A59B-4D42-87B6-56A84BB866BF}" type="pres">
      <dgm:prSet presAssocID="{F9CC01C9-0A86-4726-8CC7-751C1169A0FB}" presName="root" presStyleCnt="0">
        <dgm:presLayoutVars>
          <dgm:dir/>
          <dgm:resizeHandles val="exact"/>
        </dgm:presLayoutVars>
      </dgm:prSet>
      <dgm:spPr/>
    </dgm:pt>
    <dgm:pt modelId="{8014F393-9F2D-415D-9A4A-8923BE664CF8}" type="pres">
      <dgm:prSet presAssocID="{1DC5A423-117C-441B-9895-0D76466D4B54}" presName="compNode" presStyleCnt="0"/>
      <dgm:spPr/>
    </dgm:pt>
    <dgm:pt modelId="{4932510F-057A-476A-B94C-87F69B116931}" type="pres">
      <dgm:prSet presAssocID="{1DC5A423-117C-441B-9895-0D76466D4B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2E37D7A-84D8-41B4-9245-C75A18A4CF07}" type="pres">
      <dgm:prSet presAssocID="{1DC5A423-117C-441B-9895-0D76466D4B54}" presName="iconSpace" presStyleCnt="0"/>
      <dgm:spPr/>
    </dgm:pt>
    <dgm:pt modelId="{FF922CD5-CB8F-483E-9129-FD141A7C0F32}" type="pres">
      <dgm:prSet presAssocID="{1DC5A423-117C-441B-9895-0D76466D4B54}" presName="parTx" presStyleLbl="revTx" presStyleIdx="0" presStyleCnt="4">
        <dgm:presLayoutVars>
          <dgm:chMax val="0"/>
          <dgm:chPref val="0"/>
        </dgm:presLayoutVars>
      </dgm:prSet>
      <dgm:spPr/>
    </dgm:pt>
    <dgm:pt modelId="{27A89697-7B6E-42B8-8405-9D534D80EE61}" type="pres">
      <dgm:prSet presAssocID="{1DC5A423-117C-441B-9895-0D76466D4B54}" presName="txSpace" presStyleCnt="0"/>
      <dgm:spPr/>
    </dgm:pt>
    <dgm:pt modelId="{6DAEC293-175F-4F7C-82AD-6B0E8EF0AC5A}" type="pres">
      <dgm:prSet presAssocID="{1DC5A423-117C-441B-9895-0D76466D4B54}" presName="desTx" presStyleLbl="revTx" presStyleIdx="1" presStyleCnt="4">
        <dgm:presLayoutVars/>
      </dgm:prSet>
      <dgm:spPr/>
    </dgm:pt>
    <dgm:pt modelId="{6D0F9546-3651-4F6C-A834-C8454754E39F}" type="pres">
      <dgm:prSet presAssocID="{A4B92358-5E76-4F3D-B37E-417E0BC0C02E}" presName="sibTrans" presStyleCnt="0"/>
      <dgm:spPr/>
    </dgm:pt>
    <dgm:pt modelId="{81E6B868-975F-49D9-AC0D-3B055EFEE413}" type="pres">
      <dgm:prSet presAssocID="{A13261E9-92D5-44B2-A4F8-789DF0E084D5}" presName="compNode" presStyleCnt="0"/>
      <dgm:spPr/>
    </dgm:pt>
    <dgm:pt modelId="{2C64B74D-0262-4F61-9522-2271EA59F8A3}" type="pres">
      <dgm:prSet presAssocID="{A13261E9-92D5-44B2-A4F8-789DF0E084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ni"/>
        </a:ext>
      </dgm:extLst>
    </dgm:pt>
    <dgm:pt modelId="{CF662F8B-CF9F-4B55-91B7-4EA987593579}" type="pres">
      <dgm:prSet presAssocID="{A13261E9-92D5-44B2-A4F8-789DF0E084D5}" presName="iconSpace" presStyleCnt="0"/>
      <dgm:spPr/>
    </dgm:pt>
    <dgm:pt modelId="{EACF16B3-62B3-4046-8077-09C017BF4F8D}" type="pres">
      <dgm:prSet presAssocID="{A13261E9-92D5-44B2-A4F8-789DF0E084D5}" presName="parTx" presStyleLbl="revTx" presStyleIdx="2" presStyleCnt="4">
        <dgm:presLayoutVars>
          <dgm:chMax val="0"/>
          <dgm:chPref val="0"/>
        </dgm:presLayoutVars>
      </dgm:prSet>
      <dgm:spPr/>
    </dgm:pt>
    <dgm:pt modelId="{84F5D379-36AC-4224-9AF4-2D0A253A6EE1}" type="pres">
      <dgm:prSet presAssocID="{A13261E9-92D5-44B2-A4F8-789DF0E084D5}" presName="txSpace" presStyleCnt="0"/>
      <dgm:spPr/>
    </dgm:pt>
    <dgm:pt modelId="{9749B728-1E5E-4287-8B15-A4EDEC2A9F49}" type="pres">
      <dgm:prSet presAssocID="{A13261E9-92D5-44B2-A4F8-789DF0E084D5}" presName="desTx" presStyleLbl="revTx" presStyleIdx="3" presStyleCnt="4">
        <dgm:presLayoutVars/>
      </dgm:prSet>
      <dgm:spPr/>
    </dgm:pt>
  </dgm:ptLst>
  <dgm:cxnLst>
    <dgm:cxn modelId="{74F0440D-1C51-4565-8C1A-B928557E17F3}" srcId="{F9CC01C9-0A86-4726-8CC7-751C1169A0FB}" destId="{1DC5A423-117C-441B-9895-0D76466D4B54}" srcOrd="0" destOrd="0" parTransId="{9304BC9D-A502-40D5-B247-0D1F10A1E550}" sibTransId="{A4B92358-5E76-4F3D-B37E-417E0BC0C02E}"/>
    <dgm:cxn modelId="{57D39F0E-5612-4DEF-A44B-6CDC5B60B609}" srcId="{1DC5A423-117C-441B-9895-0D76466D4B54}" destId="{AE6313E4-94CF-4E45-BFD5-2EBA8553B2BC}" srcOrd="1" destOrd="0" parTransId="{18C42810-3F87-43DF-9650-972F07112886}" sibTransId="{B4A7F065-5CC5-4054-B784-642038B79062}"/>
    <dgm:cxn modelId="{046FC019-9E10-47B2-9150-B69CC2EEEC1A}" srcId="{A13261E9-92D5-44B2-A4F8-789DF0E084D5}" destId="{22A533A4-5562-40C9-9752-EDCA6690D321}" srcOrd="0" destOrd="0" parTransId="{6D211102-96AD-4C15-9618-D4F3E9C740BA}" sibTransId="{231E2AAE-9E29-4BAA-AEC4-ADBD0B83AFE6}"/>
    <dgm:cxn modelId="{11B06D21-A5C8-43A4-BC6A-36F4C86A8867}" srcId="{F9CC01C9-0A86-4726-8CC7-751C1169A0FB}" destId="{A13261E9-92D5-44B2-A4F8-789DF0E084D5}" srcOrd="1" destOrd="0" parTransId="{92F086F7-0FF2-455E-AD72-813A47D03327}" sibTransId="{2DD337C8-E72A-4087-8F13-E2C99AD368C6}"/>
    <dgm:cxn modelId="{F1EE613F-BD1A-49A6-AA96-A73A7A78F920}" type="presOf" srcId="{D4AA27A2-C88A-41F7-855D-75F14AC07E74}" destId="{9749B728-1E5E-4287-8B15-A4EDEC2A9F49}" srcOrd="0" destOrd="1" presId="urn:microsoft.com/office/officeart/2018/2/layout/IconLabelDescriptionList"/>
    <dgm:cxn modelId="{7D153756-DF66-49CF-A7C5-CD7EECD19F05}" type="presOf" srcId="{22A533A4-5562-40C9-9752-EDCA6690D321}" destId="{9749B728-1E5E-4287-8B15-A4EDEC2A9F49}" srcOrd="0" destOrd="0" presId="urn:microsoft.com/office/officeart/2018/2/layout/IconLabelDescriptionList"/>
    <dgm:cxn modelId="{8ADEFD85-3880-46B4-A70B-8C98430AC6DA}" type="presOf" srcId="{7139C5E5-7420-4218-BA82-15EB934E2C5F}" destId="{6DAEC293-175F-4F7C-82AD-6B0E8EF0AC5A}" srcOrd="0" destOrd="0" presId="urn:microsoft.com/office/officeart/2018/2/layout/IconLabelDescriptionList"/>
    <dgm:cxn modelId="{47B46F89-784C-43BA-A372-0E33BC613483}" type="presOf" srcId="{AE6313E4-94CF-4E45-BFD5-2EBA8553B2BC}" destId="{6DAEC293-175F-4F7C-82AD-6B0E8EF0AC5A}" srcOrd="0" destOrd="1" presId="urn:microsoft.com/office/officeart/2018/2/layout/IconLabelDescriptionList"/>
    <dgm:cxn modelId="{67E90FBC-ACC1-4677-B3F7-DB6EA8B42311}" type="presOf" srcId="{A13261E9-92D5-44B2-A4F8-789DF0E084D5}" destId="{EACF16B3-62B3-4046-8077-09C017BF4F8D}" srcOrd="0" destOrd="0" presId="urn:microsoft.com/office/officeart/2018/2/layout/IconLabelDescriptionList"/>
    <dgm:cxn modelId="{C5C221CB-C033-4D4C-947A-E67713512D76}" srcId="{A13261E9-92D5-44B2-A4F8-789DF0E084D5}" destId="{D4AA27A2-C88A-41F7-855D-75F14AC07E74}" srcOrd="1" destOrd="0" parTransId="{2128CFEA-F05F-4F5B-8CAA-23AE73BD9CEB}" sibTransId="{65E307A5-4E2E-47EB-A6B8-67C1C9B02E74}"/>
    <dgm:cxn modelId="{550C38D0-E190-43CB-A734-96C7103805FD}" type="presOf" srcId="{1DC5A423-117C-441B-9895-0D76466D4B54}" destId="{FF922CD5-CB8F-483E-9129-FD141A7C0F32}" srcOrd="0" destOrd="0" presId="urn:microsoft.com/office/officeart/2018/2/layout/IconLabelDescriptionList"/>
    <dgm:cxn modelId="{20F1CFD4-5AE0-46B8-9EA8-DD7BC3F40529}" type="presOf" srcId="{F9CC01C9-0A86-4726-8CC7-751C1169A0FB}" destId="{5EBA77D6-A59B-4D42-87B6-56A84BB866BF}" srcOrd="0" destOrd="0" presId="urn:microsoft.com/office/officeart/2018/2/layout/IconLabelDescriptionList"/>
    <dgm:cxn modelId="{56F562DF-1D56-4E8C-B600-EDA4E0A81170}" srcId="{1DC5A423-117C-441B-9895-0D76466D4B54}" destId="{7139C5E5-7420-4218-BA82-15EB934E2C5F}" srcOrd="0" destOrd="0" parTransId="{867FFCC4-1969-4633-91C5-F0E97C5C356E}" sibTransId="{FE2C50F7-B1D3-4C98-98EA-A060012FFFDB}"/>
    <dgm:cxn modelId="{94B72242-E14A-4931-8CE5-61F38F864F41}" type="presParOf" srcId="{5EBA77D6-A59B-4D42-87B6-56A84BB866BF}" destId="{8014F393-9F2D-415D-9A4A-8923BE664CF8}" srcOrd="0" destOrd="0" presId="urn:microsoft.com/office/officeart/2018/2/layout/IconLabelDescriptionList"/>
    <dgm:cxn modelId="{72CA6810-E5C6-4687-A4F0-9CA7A932BFB9}" type="presParOf" srcId="{8014F393-9F2D-415D-9A4A-8923BE664CF8}" destId="{4932510F-057A-476A-B94C-87F69B116931}" srcOrd="0" destOrd="0" presId="urn:microsoft.com/office/officeart/2018/2/layout/IconLabelDescriptionList"/>
    <dgm:cxn modelId="{B1BA2C72-D093-4231-8768-B28AB13E84C1}" type="presParOf" srcId="{8014F393-9F2D-415D-9A4A-8923BE664CF8}" destId="{22E37D7A-84D8-41B4-9245-C75A18A4CF07}" srcOrd="1" destOrd="0" presId="urn:microsoft.com/office/officeart/2018/2/layout/IconLabelDescriptionList"/>
    <dgm:cxn modelId="{C03898F7-9660-443F-9872-6C80232ECF45}" type="presParOf" srcId="{8014F393-9F2D-415D-9A4A-8923BE664CF8}" destId="{FF922CD5-CB8F-483E-9129-FD141A7C0F32}" srcOrd="2" destOrd="0" presId="urn:microsoft.com/office/officeart/2018/2/layout/IconLabelDescriptionList"/>
    <dgm:cxn modelId="{5C60D3CF-6137-45A5-B7EE-4E50E447CF85}" type="presParOf" srcId="{8014F393-9F2D-415D-9A4A-8923BE664CF8}" destId="{27A89697-7B6E-42B8-8405-9D534D80EE61}" srcOrd="3" destOrd="0" presId="urn:microsoft.com/office/officeart/2018/2/layout/IconLabelDescriptionList"/>
    <dgm:cxn modelId="{D34CAF3A-F65F-45A3-A4E1-A9B567828926}" type="presParOf" srcId="{8014F393-9F2D-415D-9A4A-8923BE664CF8}" destId="{6DAEC293-175F-4F7C-82AD-6B0E8EF0AC5A}" srcOrd="4" destOrd="0" presId="urn:microsoft.com/office/officeart/2018/2/layout/IconLabelDescriptionList"/>
    <dgm:cxn modelId="{84C5C6A2-BFDA-435F-BEAA-2D4A629D9219}" type="presParOf" srcId="{5EBA77D6-A59B-4D42-87B6-56A84BB866BF}" destId="{6D0F9546-3651-4F6C-A834-C8454754E39F}" srcOrd="1" destOrd="0" presId="urn:microsoft.com/office/officeart/2018/2/layout/IconLabelDescriptionList"/>
    <dgm:cxn modelId="{5D3215B8-95BC-4ABD-9D9C-1CE58E4DFC2A}" type="presParOf" srcId="{5EBA77D6-A59B-4D42-87B6-56A84BB866BF}" destId="{81E6B868-975F-49D9-AC0D-3B055EFEE413}" srcOrd="2" destOrd="0" presId="urn:microsoft.com/office/officeart/2018/2/layout/IconLabelDescriptionList"/>
    <dgm:cxn modelId="{CDAF1E28-E44E-41CA-A1D2-528906D82FFB}" type="presParOf" srcId="{81E6B868-975F-49D9-AC0D-3B055EFEE413}" destId="{2C64B74D-0262-4F61-9522-2271EA59F8A3}" srcOrd="0" destOrd="0" presId="urn:microsoft.com/office/officeart/2018/2/layout/IconLabelDescriptionList"/>
    <dgm:cxn modelId="{5DBC91DC-CF7F-4213-9AB8-621588BB6BB3}" type="presParOf" srcId="{81E6B868-975F-49D9-AC0D-3B055EFEE413}" destId="{CF662F8B-CF9F-4B55-91B7-4EA987593579}" srcOrd="1" destOrd="0" presId="urn:microsoft.com/office/officeart/2018/2/layout/IconLabelDescriptionList"/>
    <dgm:cxn modelId="{4D6040B6-E904-40FB-AF7E-4B94BB8BA722}" type="presParOf" srcId="{81E6B868-975F-49D9-AC0D-3B055EFEE413}" destId="{EACF16B3-62B3-4046-8077-09C017BF4F8D}" srcOrd="2" destOrd="0" presId="urn:microsoft.com/office/officeart/2018/2/layout/IconLabelDescriptionList"/>
    <dgm:cxn modelId="{DB9C0A84-EEF5-4F0C-B743-40EF89FFC160}" type="presParOf" srcId="{81E6B868-975F-49D9-AC0D-3B055EFEE413}" destId="{84F5D379-36AC-4224-9AF4-2D0A253A6EE1}" srcOrd="3" destOrd="0" presId="urn:microsoft.com/office/officeart/2018/2/layout/IconLabelDescriptionList"/>
    <dgm:cxn modelId="{4F3DD3D9-996B-467A-AE71-F05C0614C1F0}" type="presParOf" srcId="{81E6B868-975F-49D9-AC0D-3B055EFEE413}" destId="{9749B728-1E5E-4287-8B15-A4EDEC2A9F4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B4FB0-6073-4044-8C97-079E31F3DF9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D8966-C5BF-4073-9CFC-60D82C695578}">
      <dgm:prSet phldrT="[Text]"/>
      <dgm:spPr/>
      <dgm:t>
        <a:bodyPr/>
        <a:lstStyle/>
        <a:p>
          <a:r>
            <a:rPr lang="fi-FI" noProof="0" dirty="0"/>
            <a:t>Omaseuranta</a:t>
          </a:r>
        </a:p>
      </dgm:t>
    </dgm:pt>
    <dgm:pt modelId="{A360DA77-8F2B-44B7-BB8A-4C45B27C19CD}" type="parTrans" cxnId="{9ADF1398-DF9B-48F8-BD61-40BFF60489DD}">
      <dgm:prSet/>
      <dgm:spPr/>
      <dgm:t>
        <a:bodyPr/>
        <a:lstStyle/>
        <a:p>
          <a:endParaRPr lang="en-US"/>
        </a:p>
      </dgm:t>
    </dgm:pt>
    <dgm:pt modelId="{CF2AD0A8-A047-4A14-A839-ED013DD633DD}" type="sibTrans" cxnId="{9ADF1398-DF9B-48F8-BD61-40BFF60489DD}">
      <dgm:prSet/>
      <dgm:spPr/>
      <dgm:t>
        <a:bodyPr/>
        <a:lstStyle/>
        <a:p>
          <a:endParaRPr lang="en-US"/>
        </a:p>
      </dgm:t>
    </dgm:pt>
    <dgm:pt modelId="{D5BD57FA-811B-405E-816F-A4B56E44158B}">
      <dgm:prSet phldrT="[Text]"/>
      <dgm:spPr/>
      <dgm:t>
        <a:bodyPr/>
        <a:lstStyle/>
        <a:p>
          <a:r>
            <a:rPr lang="fi-FI" noProof="0" dirty="0"/>
            <a:t>Tavoitteen asettaminen</a:t>
          </a:r>
        </a:p>
      </dgm:t>
    </dgm:pt>
    <dgm:pt modelId="{744E98EC-9DEE-47FF-8321-84B228083BD8}" type="parTrans" cxnId="{B1BC032E-B554-4AC9-BD02-25AB28615500}">
      <dgm:prSet/>
      <dgm:spPr/>
      <dgm:t>
        <a:bodyPr/>
        <a:lstStyle/>
        <a:p>
          <a:endParaRPr lang="en-US"/>
        </a:p>
      </dgm:t>
    </dgm:pt>
    <dgm:pt modelId="{8BBABABE-5FC5-475D-95CC-479E2C9D094C}" type="sibTrans" cxnId="{B1BC032E-B554-4AC9-BD02-25AB28615500}">
      <dgm:prSet/>
      <dgm:spPr/>
      <dgm:t>
        <a:bodyPr/>
        <a:lstStyle/>
        <a:p>
          <a:endParaRPr lang="en-US"/>
        </a:p>
      </dgm:t>
    </dgm:pt>
    <dgm:pt modelId="{B84FB689-9041-4BA0-901D-5C45F7285C25}">
      <dgm:prSet phldrT="[Text]"/>
      <dgm:spPr>
        <a:solidFill>
          <a:schemeClr val="accent1"/>
        </a:solidFill>
      </dgm:spPr>
      <dgm:t>
        <a:bodyPr/>
        <a:lstStyle/>
        <a:p>
          <a:r>
            <a:rPr lang="fi-FI" noProof="0" dirty="0"/>
            <a:t>Toimintasuunnitelma </a:t>
          </a:r>
        </a:p>
      </dgm:t>
    </dgm:pt>
    <dgm:pt modelId="{ACFEFBA4-D856-425A-9D14-819810D07D71}" type="parTrans" cxnId="{A352DB88-6AB8-4CD4-8B67-805103B27FB0}">
      <dgm:prSet/>
      <dgm:spPr/>
      <dgm:t>
        <a:bodyPr/>
        <a:lstStyle/>
        <a:p>
          <a:endParaRPr lang="en-US"/>
        </a:p>
      </dgm:t>
    </dgm:pt>
    <dgm:pt modelId="{F90DC1FD-347E-455C-9E3C-40D4A9B7E645}" type="sibTrans" cxnId="{A352DB88-6AB8-4CD4-8B67-805103B27FB0}">
      <dgm:prSet/>
      <dgm:spPr/>
      <dgm:t>
        <a:bodyPr/>
        <a:lstStyle/>
        <a:p>
          <a:endParaRPr lang="en-US"/>
        </a:p>
      </dgm:t>
    </dgm:pt>
    <dgm:pt modelId="{EB22F4A9-FBD9-4814-A92A-DB0E40CCF79E}">
      <dgm:prSet phldrT="[Text]"/>
      <dgm:spPr>
        <a:solidFill>
          <a:schemeClr val="accent1"/>
        </a:solidFill>
      </dgm:spPr>
      <dgm:t>
        <a:bodyPr/>
        <a:lstStyle/>
        <a:p>
          <a:r>
            <a:rPr lang="fi-FI" noProof="0" dirty="0"/>
            <a:t>Ongelman ratkaiseminen</a:t>
          </a:r>
        </a:p>
      </dgm:t>
    </dgm:pt>
    <dgm:pt modelId="{CEFC9405-C913-4253-822C-119271A76791}" type="parTrans" cxnId="{F21630C3-7A03-47AD-B884-1FA302ACB853}">
      <dgm:prSet/>
      <dgm:spPr/>
      <dgm:t>
        <a:bodyPr/>
        <a:lstStyle/>
        <a:p>
          <a:endParaRPr lang="en-US"/>
        </a:p>
      </dgm:t>
    </dgm:pt>
    <dgm:pt modelId="{4EFA62A4-B9CB-48DD-903C-CA0AEA048286}" type="sibTrans" cxnId="{F21630C3-7A03-47AD-B884-1FA302ACB853}">
      <dgm:prSet/>
      <dgm:spPr/>
      <dgm:t>
        <a:bodyPr/>
        <a:lstStyle/>
        <a:p>
          <a:endParaRPr lang="en-US"/>
        </a:p>
      </dgm:t>
    </dgm:pt>
    <dgm:pt modelId="{1E847A6D-0436-468E-8E60-EB3D73870DB8}">
      <dgm:prSet phldrT="[Text]"/>
      <dgm:spPr/>
      <dgm:t>
        <a:bodyPr/>
        <a:lstStyle/>
        <a:p>
          <a:r>
            <a:rPr lang="fi-FI" noProof="0" dirty="0"/>
            <a:t>Palaute </a:t>
          </a:r>
        </a:p>
      </dgm:t>
    </dgm:pt>
    <dgm:pt modelId="{DE842839-9D76-45DA-8134-C854F1EC0EF9}" type="parTrans" cxnId="{4B2E2112-6F27-45C1-AF73-4DE042CD58AF}">
      <dgm:prSet/>
      <dgm:spPr/>
      <dgm:t>
        <a:bodyPr/>
        <a:lstStyle/>
        <a:p>
          <a:endParaRPr lang="en-US"/>
        </a:p>
      </dgm:t>
    </dgm:pt>
    <dgm:pt modelId="{68E936B0-3A0D-4064-88AD-B682D0118F23}" type="sibTrans" cxnId="{4B2E2112-6F27-45C1-AF73-4DE042CD58AF}">
      <dgm:prSet/>
      <dgm:spPr/>
      <dgm:t>
        <a:bodyPr/>
        <a:lstStyle/>
        <a:p>
          <a:endParaRPr lang="en-US"/>
        </a:p>
      </dgm:t>
    </dgm:pt>
    <dgm:pt modelId="{DA391A54-1B6D-4108-A218-6628FDDCB10C}" type="pres">
      <dgm:prSet presAssocID="{CF9B4FB0-6073-4044-8C97-079E31F3DF99}" presName="cycle" presStyleCnt="0">
        <dgm:presLayoutVars>
          <dgm:dir/>
          <dgm:resizeHandles val="exact"/>
        </dgm:presLayoutVars>
      </dgm:prSet>
      <dgm:spPr/>
    </dgm:pt>
    <dgm:pt modelId="{32CE66F5-05D7-4B75-955D-E844BB95173D}" type="pres">
      <dgm:prSet presAssocID="{622D8966-C5BF-4073-9CFC-60D82C695578}" presName="node" presStyleLbl="node1" presStyleIdx="0" presStyleCnt="5">
        <dgm:presLayoutVars>
          <dgm:bulletEnabled val="1"/>
        </dgm:presLayoutVars>
      </dgm:prSet>
      <dgm:spPr/>
    </dgm:pt>
    <dgm:pt modelId="{C2CFBDD9-27E3-4044-91AF-50D4C9091B44}" type="pres">
      <dgm:prSet presAssocID="{622D8966-C5BF-4073-9CFC-60D82C695578}" presName="spNode" presStyleCnt="0"/>
      <dgm:spPr/>
    </dgm:pt>
    <dgm:pt modelId="{4E544A9C-49CC-4C47-9A57-93701CA41F16}" type="pres">
      <dgm:prSet presAssocID="{CF2AD0A8-A047-4A14-A839-ED013DD633DD}" presName="sibTrans" presStyleLbl="sibTrans1D1" presStyleIdx="0" presStyleCnt="5"/>
      <dgm:spPr/>
    </dgm:pt>
    <dgm:pt modelId="{B35327EB-6CDD-4668-99E8-34421559716C}" type="pres">
      <dgm:prSet presAssocID="{D5BD57FA-811B-405E-816F-A4B56E44158B}" presName="node" presStyleLbl="node1" presStyleIdx="1" presStyleCnt="5">
        <dgm:presLayoutVars>
          <dgm:bulletEnabled val="1"/>
        </dgm:presLayoutVars>
      </dgm:prSet>
      <dgm:spPr/>
    </dgm:pt>
    <dgm:pt modelId="{6FD40963-BEC5-4ED8-B70C-5656C0397CA3}" type="pres">
      <dgm:prSet presAssocID="{D5BD57FA-811B-405E-816F-A4B56E44158B}" presName="spNode" presStyleCnt="0"/>
      <dgm:spPr/>
    </dgm:pt>
    <dgm:pt modelId="{DBE29A73-2D34-4861-8C19-C0189BB166BF}" type="pres">
      <dgm:prSet presAssocID="{8BBABABE-5FC5-475D-95CC-479E2C9D094C}" presName="sibTrans" presStyleLbl="sibTrans1D1" presStyleIdx="1" presStyleCnt="5"/>
      <dgm:spPr/>
    </dgm:pt>
    <dgm:pt modelId="{FD88B913-F831-4C87-A92C-BF48ECAD7A15}" type="pres">
      <dgm:prSet presAssocID="{B84FB689-9041-4BA0-901D-5C45F7285C25}" presName="node" presStyleLbl="node1" presStyleIdx="2" presStyleCnt="5">
        <dgm:presLayoutVars>
          <dgm:bulletEnabled val="1"/>
        </dgm:presLayoutVars>
      </dgm:prSet>
      <dgm:spPr/>
    </dgm:pt>
    <dgm:pt modelId="{43B3B174-78DB-4CD3-A0C4-E3572C9A2102}" type="pres">
      <dgm:prSet presAssocID="{B84FB689-9041-4BA0-901D-5C45F7285C25}" presName="spNode" presStyleCnt="0"/>
      <dgm:spPr/>
    </dgm:pt>
    <dgm:pt modelId="{D67C860F-C2DC-4817-88B2-FF61AD0F3F61}" type="pres">
      <dgm:prSet presAssocID="{F90DC1FD-347E-455C-9E3C-40D4A9B7E645}" presName="sibTrans" presStyleLbl="sibTrans1D1" presStyleIdx="2" presStyleCnt="5"/>
      <dgm:spPr/>
    </dgm:pt>
    <dgm:pt modelId="{D80D0905-A0AA-444B-B27A-5A8AF1258FFD}" type="pres">
      <dgm:prSet presAssocID="{EB22F4A9-FBD9-4814-A92A-DB0E40CCF79E}" presName="node" presStyleLbl="node1" presStyleIdx="3" presStyleCnt="5">
        <dgm:presLayoutVars>
          <dgm:bulletEnabled val="1"/>
        </dgm:presLayoutVars>
      </dgm:prSet>
      <dgm:spPr/>
    </dgm:pt>
    <dgm:pt modelId="{CE2EC040-261D-44B0-A7E0-A31DC868AC3A}" type="pres">
      <dgm:prSet presAssocID="{EB22F4A9-FBD9-4814-A92A-DB0E40CCF79E}" presName="spNode" presStyleCnt="0"/>
      <dgm:spPr/>
    </dgm:pt>
    <dgm:pt modelId="{CD557486-C570-463E-9AF3-8C82357C7272}" type="pres">
      <dgm:prSet presAssocID="{4EFA62A4-B9CB-48DD-903C-CA0AEA048286}" presName="sibTrans" presStyleLbl="sibTrans1D1" presStyleIdx="3" presStyleCnt="5"/>
      <dgm:spPr/>
    </dgm:pt>
    <dgm:pt modelId="{18891CEC-D9C5-4CDA-915C-11CEDF63BC98}" type="pres">
      <dgm:prSet presAssocID="{1E847A6D-0436-468E-8E60-EB3D73870DB8}" presName="node" presStyleLbl="node1" presStyleIdx="4" presStyleCnt="5">
        <dgm:presLayoutVars>
          <dgm:bulletEnabled val="1"/>
        </dgm:presLayoutVars>
      </dgm:prSet>
      <dgm:spPr/>
    </dgm:pt>
    <dgm:pt modelId="{93135161-354D-49DB-800D-07E60BF68911}" type="pres">
      <dgm:prSet presAssocID="{1E847A6D-0436-468E-8E60-EB3D73870DB8}" presName="spNode" presStyleCnt="0"/>
      <dgm:spPr/>
    </dgm:pt>
    <dgm:pt modelId="{C724962A-BFCC-4326-ADA7-622641456858}" type="pres">
      <dgm:prSet presAssocID="{68E936B0-3A0D-4064-88AD-B682D0118F23}" presName="sibTrans" presStyleLbl="sibTrans1D1" presStyleIdx="4" presStyleCnt="5"/>
      <dgm:spPr/>
    </dgm:pt>
  </dgm:ptLst>
  <dgm:cxnLst>
    <dgm:cxn modelId="{4B2E2112-6F27-45C1-AF73-4DE042CD58AF}" srcId="{CF9B4FB0-6073-4044-8C97-079E31F3DF99}" destId="{1E847A6D-0436-468E-8E60-EB3D73870DB8}" srcOrd="4" destOrd="0" parTransId="{DE842839-9D76-45DA-8134-C854F1EC0EF9}" sibTransId="{68E936B0-3A0D-4064-88AD-B682D0118F23}"/>
    <dgm:cxn modelId="{B3DDBF15-D820-4F63-8D6C-74FFFBADE7E3}" type="presOf" srcId="{8BBABABE-5FC5-475D-95CC-479E2C9D094C}" destId="{DBE29A73-2D34-4861-8C19-C0189BB166BF}" srcOrd="0" destOrd="0" presId="urn:microsoft.com/office/officeart/2005/8/layout/cycle5"/>
    <dgm:cxn modelId="{B208341E-A83B-42FC-8F52-940FCBEC8D4B}" type="presOf" srcId="{1E847A6D-0436-468E-8E60-EB3D73870DB8}" destId="{18891CEC-D9C5-4CDA-915C-11CEDF63BC98}" srcOrd="0" destOrd="0" presId="urn:microsoft.com/office/officeart/2005/8/layout/cycle5"/>
    <dgm:cxn modelId="{5EE0BA20-FFDE-492A-8B09-DA4968FF7F8F}" type="presOf" srcId="{4EFA62A4-B9CB-48DD-903C-CA0AEA048286}" destId="{CD557486-C570-463E-9AF3-8C82357C7272}" srcOrd="0" destOrd="0" presId="urn:microsoft.com/office/officeart/2005/8/layout/cycle5"/>
    <dgm:cxn modelId="{DD21652A-6C20-4A90-8598-32BDD86B5FAB}" type="presOf" srcId="{D5BD57FA-811B-405E-816F-A4B56E44158B}" destId="{B35327EB-6CDD-4668-99E8-34421559716C}" srcOrd="0" destOrd="0" presId="urn:microsoft.com/office/officeart/2005/8/layout/cycle5"/>
    <dgm:cxn modelId="{B1BC032E-B554-4AC9-BD02-25AB28615500}" srcId="{CF9B4FB0-6073-4044-8C97-079E31F3DF99}" destId="{D5BD57FA-811B-405E-816F-A4B56E44158B}" srcOrd="1" destOrd="0" parTransId="{744E98EC-9DEE-47FF-8321-84B228083BD8}" sibTransId="{8BBABABE-5FC5-475D-95CC-479E2C9D094C}"/>
    <dgm:cxn modelId="{9DFE602F-0106-40F9-B9AA-4885B238E33F}" type="presOf" srcId="{622D8966-C5BF-4073-9CFC-60D82C695578}" destId="{32CE66F5-05D7-4B75-955D-E844BB95173D}" srcOrd="0" destOrd="0" presId="urn:microsoft.com/office/officeart/2005/8/layout/cycle5"/>
    <dgm:cxn modelId="{752E1C46-9F5E-4962-9EBB-61AB89852A8B}" type="presOf" srcId="{68E936B0-3A0D-4064-88AD-B682D0118F23}" destId="{C724962A-BFCC-4326-ADA7-622641456858}" srcOrd="0" destOrd="0" presId="urn:microsoft.com/office/officeart/2005/8/layout/cycle5"/>
    <dgm:cxn modelId="{A352DB88-6AB8-4CD4-8B67-805103B27FB0}" srcId="{CF9B4FB0-6073-4044-8C97-079E31F3DF99}" destId="{B84FB689-9041-4BA0-901D-5C45F7285C25}" srcOrd="2" destOrd="0" parTransId="{ACFEFBA4-D856-425A-9D14-819810D07D71}" sibTransId="{F90DC1FD-347E-455C-9E3C-40D4A9B7E645}"/>
    <dgm:cxn modelId="{EF743697-D287-476F-9762-BBF22173F2FD}" type="presOf" srcId="{B84FB689-9041-4BA0-901D-5C45F7285C25}" destId="{FD88B913-F831-4C87-A92C-BF48ECAD7A15}" srcOrd="0" destOrd="0" presId="urn:microsoft.com/office/officeart/2005/8/layout/cycle5"/>
    <dgm:cxn modelId="{9ADF1398-DF9B-48F8-BD61-40BFF60489DD}" srcId="{CF9B4FB0-6073-4044-8C97-079E31F3DF99}" destId="{622D8966-C5BF-4073-9CFC-60D82C695578}" srcOrd="0" destOrd="0" parTransId="{A360DA77-8F2B-44B7-BB8A-4C45B27C19CD}" sibTransId="{CF2AD0A8-A047-4A14-A839-ED013DD633DD}"/>
    <dgm:cxn modelId="{D87DCBB3-4331-435D-8F77-02431CFEEADD}" type="presOf" srcId="{F90DC1FD-347E-455C-9E3C-40D4A9B7E645}" destId="{D67C860F-C2DC-4817-88B2-FF61AD0F3F61}" srcOrd="0" destOrd="0" presId="urn:microsoft.com/office/officeart/2005/8/layout/cycle5"/>
    <dgm:cxn modelId="{F21630C3-7A03-47AD-B884-1FA302ACB853}" srcId="{CF9B4FB0-6073-4044-8C97-079E31F3DF99}" destId="{EB22F4A9-FBD9-4814-A92A-DB0E40CCF79E}" srcOrd="3" destOrd="0" parTransId="{CEFC9405-C913-4253-822C-119271A76791}" sibTransId="{4EFA62A4-B9CB-48DD-903C-CA0AEA048286}"/>
    <dgm:cxn modelId="{1C8478CE-7CCB-4C05-9218-ECDBA5142319}" type="presOf" srcId="{CF9B4FB0-6073-4044-8C97-079E31F3DF99}" destId="{DA391A54-1B6D-4108-A218-6628FDDCB10C}" srcOrd="0" destOrd="0" presId="urn:microsoft.com/office/officeart/2005/8/layout/cycle5"/>
    <dgm:cxn modelId="{8E3110F1-B697-4D56-A552-0995C2C71BDB}" type="presOf" srcId="{CF2AD0A8-A047-4A14-A839-ED013DD633DD}" destId="{4E544A9C-49CC-4C47-9A57-93701CA41F16}" srcOrd="0" destOrd="0" presId="urn:microsoft.com/office/officeart/2005/8/layout/cycle5"/>
    <dgm:cxn modelId="{81DA10F5-6CE3-46BF-9287-6C065C2B03DD}" type="presOf" srcId="{EB22F4A9-FBD9-4814-A92A-DB0E40CCF79E}" destId="{D80D0905-A0AA-444B-B27A-5A8AF1258FFD}" srcOrd="0" destOrd="0" presId="urn:microsoft.com/office/officeart/2005/8/layout/cycle5"/>
    <dgm:cxn modelId="{C786D27A-BF57-46C5-9B9E-3C3AE13DAF96}" type="presParOf" srcId="{DA391A54-1B6D-4108-A218-6628FDDCB10C}" destId="{32CE66F5-05D7-4B75-955D-E844BB95173D}" srcOrd="0" destOrd="0" presId="urn:microsoft.com/office/officeart/2005/8/layout/cycle5"/>
    <dgm:cxn modelId="{22E5D9BD-F115-4716-A586-24729A268270}" type="presParOf" srcId="{DA391A54-1B6D-4108-A218-6628FDDCB10C}" destId="{C2CFBDD9-27E3-4044-91AF-50D4C9091B44}" srcOrd="1" destOrd="0" presId="urn:microsoft.com/office/officeart/2005/8/layout/cycle5"/>
    <dgm:cxn modelId="{92C4334A-D534-4E53-8056-908354A0A8FA}" type="presParOf" srcId="{DA391A54-1B6D-4108-A218-6628FDDCB10C}" destId="{4E544A9C-49CC-4C47-9A57-93701CA41F16}" srcOrd="2" destOrd="0" presId="urn:microsoft.com/office/officeart/2005/8/layout/cycle5"/>
    <dgm:cxn modelId="{BE0EC076-7951-4358-A2EC-063E9602B0B6}" type="presParOf" srcId="{DA391A54-1B6D-4108-A218-6628FDDCB10C}" destId="{B35327EB-6CDD-4668-99E8-34421559716C}" srcOrd="3" destOrd="0" presId="urn:microsoft.com/office/officeart/2005/8/layout/cycle5"/>
    <dgm:cxn modelId="{AA693D2C-C7F5-4204-8E97-53D7B7B8C702}" type="presParOf" srcId="{DA391A54-1B6D-4108-A218-6628FDDCB10C}" destId="{6FD40963-BEC5-4ED8-B70C-5656C0397CA3}" srcOrd="4" destOrd="0" presId="urn:microsoft.com/office/officeart/2005/8/layout/cycle5"/>
    <dgm:cxn modelId="{56C7474E-1F84-4415-88D6-A15DEE327D52}" type="presParOf" srcId="{DA391A54-1B6D-4108-A218-6628FDDCB10C}" destId="{DBE29A73-2D34-4861-8C19-C0189BB166BF}" srcOrd="5" destOrd="0" presId="urn:microsoft.com/office/officeart/2005/8/layout/cycle5"/>
    <dgm:cxn modelId="{0817DB85-C4B1-46C3-A98C-BC2AC9AD7AB6}" type="presParOf" srcId="{DA391A54-1B6D-4108-A218-6628FDDCB10C}" destId="{FD88B913-F831-4C87-A92C-BF48ECAD7A15}" srcOrd="6" destOrd="0" presId="urn:microsoft.com/office/officeart/2005/8/layout/cycle5"/>
    <dgm:cxn modelId="{F4F8EDDD-F19D-40C4-B2DF-C07B0879A298}" type="presParOf" srcId="{DA391A54-1B6D-4108-A218-6628FDDCB10C}" destId="{43B3B174-78DB-4CD3-A0C4-E3572C9A2102}" srcOrd="7" destOrd="0" presId="urn:microsoft.com/office/officeart/2005/8/layout/cycle5"/>
    <dgm:cxn modelId="{2B3421FE-62E2-44C8-8212-058A5B660682}" type="presParOf" srcId="{DA391A54-1B6D-4108-A218-6628FDDCB10C}" destId="{D67C860F-C2DC-4817-88B2-FF61AD0F3F61}" srcOrd="8" destOrd="0" presId="urn:microsoft.com/office/officeart/2005/8/layout/cycle5"/>
    <dgm:cxn modelId="{1DD01172-990C-49B9-8A8E-010274B4F8FD}" type="presParOf" srcId="{DA391A54-1B6D-4108-A218-6628FDDCB10C}" destId="{D80D0905-A0AA-444B-B27A-5A8AF1258FFD}" srcOrd="9" destOrd="0" presId="urn:microsoft.com/office/officeart/2005/8/layout/cycle5"/>
    <dgm:cxn modelId="{334BEE5B-3F6A-4E9B-9FCC-37FF90556FA2}" type="presParOf" srcId="{DA391A54-1B6D-4108-A218-6628FDDCB10C}" destId="{CE2EC040-261D-44B0-A7E0-A31DC868AC3A}" srcOrd="10" destOrd="0" presId="urn:microsoft.com/office/officeart/2005/8/layout/cycle5"/>
    <dgm:cxn modelId="{3E3083D4-E504-4CFA-9F25-7083D570FD6D}" type="presParOf" srcId="{DA391A54-1B6D-4108-A218-6628FDDCB10C}" destId="{CD557486-C570-463E-9AF3-8C82357C7272}" srcOrd="11" destOrd="0" presId="urn:microsoft.com/office/officeart/2005/8/layout/cycle5"/>
    <dgm:cxn modelId="{C32841EF-B4AC-47F7-804B-7982AA964F99}" type="presParOf" srcId="{DA391A54-1B6D-4108-A218-6628FDDCB10C}" destId="{18891CEC-D9C5-4CDA-915C-11CEDF63BC98}" srcOrd="12" destOrd="0" presId="urn:microsoft.com/office/officeart/2005/8/layout/cycle5"/>
    <dgm:cxn modelId="{A60BA721-F195-40AB-859D-5DF9C1E2F964}" type="presParOf" srcId="{DA391A54-1B6D-4108-A218-6628FDDCB10C}" destId="{93135161-354D-49DB-800D-07E60BF68911}" srcOrd="13" destOrd="0" presId="urn:microsoft.com/office/officeart/2005/8/layout/cycle5"/>
    <dgm:cxn modelId="{FCE1D8EF-31CA-4931-84EA-BD744877B2EC}" type="presParOf" srcId="{DA391A54-1B6D-4108-A218-6628FDDCB10C}" destId="{C724962A-BFCC-4326-ADA7-62264145685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5368C2-257C-461F-8CF9-F84B361471F5}" type="doc">
      <dgm:prSet loTypeId="urn:microsoft.com/office/officeart/2005/8/layout/vList4" loCatId="list" qsTypeId="urn:microsoft.com/office/officeart/2005/8/quickstyle/simple1" qsCatId="simple" csTypeId="urn:microsoft.com/office/officeart/2005/8/colors/accent6_3" csCatId="accent6" phldr="1"/>
      <dgm:spPr/>
    </dgm:pt>
    <dgm:pt modelId="{0E693D6F-2B3A-4318-A9C1-FA8AE1FC7F6D}">
      <dgm:prSet phldrT="[Text]" custT="1"/>
      <dgm:spPr/>
      <dgm:t>
        <a:bodyPr/>
        <a:lstStyle/>
        <a:p>
          <a:r>
            <a:rPr lang="en-US" sz="1400" dirty="0" err="1"/>
            <a:t>Ponnistelu</a:t>
          </a:r>
          <a:endParaRPr lang="en-FI" sz="1400" dirty="0"/>
        </a:p>
      </dgm:t>
    </dgm:pt>
    <dgm:pt modelId="{7A48B00D-9CB7-44DC-9064-D516D721F792}" type="parTrans" cxnId="{EE6A7A8D-6FE3-4D1D-A848-2066552B5680}">
      <dgm:prSet/>
      <dgm:spPr/>
      <dgm:t>
        <a:bodyPr/>
        <a:lstStyle/>
        <a:p>
          <a:endParaRPr lang="en-FI"/>
        </a:p>
      </dgm:t>
    </dgm:pt>
    <dgm:pt modelId="{E3DF6D99-4B4A-4F22-8556-B1527D4A4067}" type="sibTrans" cxnId="{EE6A7A8D-6FE3-4D1D-A848-2066552B5680}">
      <dgm:prSet/>
      <dgm:spPr/>
      <dgm:t>
        <a:bodyPr/>
        <a:lstStyle/>
        <a:p>
          <a:endParaRPr lang="en-FI"/>
        </a:p>
      </dgm:t>
    </dgm:pt>
    <dgm:pt modelId="{45621E6D-8F9A-4630-B01E-9C8DC3EE4175}">
      <dgm:prSet phldrT="[Text]" custT="1"/>
      <dgm:spPr/>
      <dgm:t>
        <a:bodyPr/>
        <a:lstStyle/>
        <a:p>
          <a:r>
            <a:rPr lang="fi-FI" sz="1400" dirty="0"/>
            <a:t>Juuri ja juuri pärjääminen</a:t>
          </a:r>
          <a:endParaRPr lang="en-FI" sz="1400" dirty="0"/>
        </a:p>
      </dgm:t>
    </dgm:pt>
    <dgm:pt modelId="{013F6FB1-13A1-41EE-A291-EF394AD4C3FB}" type="parTrans" cxnId="{F7B760BA-A0C6-40F4-A7FB-4E9033EB04DE}">
      <dgm:prSet/>
      <dgm:spPr/>
      <dgm:t>
        <a:bodyPr/>
        <a:lstStyle/>
        <a:p>
          <a:endParaRPr lang="en-FI"/>
        </a:p>
      </dgm:t>
    </dgm:pt>
    <dgm:pt modelId="{900FA568-3C1F-4DAD-8A0B-EEBFC5B176AF}" type="sibTrans" cxnId="{F7B760BA-A0C6-40F4-A7FB-4E9033EB04DE}">
      <dgm:prSet/>
      <dgm:spPr/>
      <dgm:t>
        <a:bodyPr/>
        <a:lstStyle/>
        <a:p>
          <a:endParaRPr lang="en-FI"/>
        </a:p>
      </dgm:t>
    </dgm:pt>
    <dgm:pt modelId="{1F97EA4F-20D2-4E69-B728-0E05CB9CF83A}">
      <dgm:prSet phldrT="[Text]" custT="1"/>
      <dgm:spPr/>
      <dgm:t>
        <a:bodyPr/>
        <a:lstStyle/>
        <a:p>
          <a:r>
            <a:rPr lang="fi-FI" sz="1400" dirty="0"/>
            <a:t>Kukkulan kuningas </a:t>
          </a:r>
        </a:p>
        <a:p>
          <a:r>
            <a:rPr lang="fi-FI" sz="1400" dirty="0"/>
            <a:t>Runsaasti rahaa käytettävissä. Osa rahoista kuluu välttämättömyyksiin, hauskanpitoon ja haluttuihin asioihin.</a:t>
          </a:r>
        </a:p>
        <a:p>
          <a:r>
            <a:rPr lang="fi-FI" sz="1400" dirty="0"/>
            <a:t>Rahaa jää riittävästi yli säästämiseen ja sijoittamiseen</a:t>
          </a:r>
        </a:p>
        <a:p>
          <a:endParaRPr lang="en-FI" sz="1200" dirty="0"/>
        </a:p>
      </dgm:t>
    </dgm:pt>
    <dgm:pt modelId="{21F666D8-0BD7-44B0-9DB1-42CF99FD0300}" type="parTrans" cxnId="{9EF08D28-CEDD-444B-96D5-69309D4922EB}">
      <dgm:prSet/>
      <dgm:spPr/>
      <dgm:t>
        <a:bodyPr/>
        <a:lstStyle/>
        <a:p>
          <a:endParaRPr lang="en-FI"/>
        </a:p>
      </dgm:t>
    </dgm:pt>
    <dgm:pt modelId="{763DF4CF-E6C5-427B-BE67-EC046CE8CBCB}" type="sibTrans" cxnId="{9EF08D28-CEDD-444B-96D5-69309D4922EB}">
      <dgm:prSet/>
      <dgm:spPr/>
      <dgm:t>
        <a:bodyPr/>
        <a:lstStyle/>
        <a:p>
          <a:endParaRPr lang="en-FI"/>
        </a:p>
      </dgm:t>
    </dgm:pt>
    <dgm:pt modelId="{276D0622-8F9F-4556-99A3-5C8B55B1A3C2}">
      <dgm:prSet custT="1"/>
      <dgm:spPr/>
      <dgm:t>
        <a:bodyPr/>
        <a:lstStyle/>
        <a:p>
          <a:r>
            <a:rPr lang="fi-FI" sz="1400" dirty="0"/>
            <a:t>Ei tarpeeksi toimeentuloon. </a:t>
          </a:r>
          <a:endParaRPr lang="en-FI" sz="1400" dirty="0"/>
        </a:p>
      </dgm:t>
    </dgm:pt>
    <dgm:pt modelId="{579FAA05-4CB4-4E7C-B362-03E6891000C4}" type="parTrans" cxnId="{8ECEF669-39E2-49CF-BB37-CB8114B3F5E2}">
      <dgm:prSet/>
      <dgm:spPr/>
      <dgm:t>
        <a:bodyPr/>
        <a:lstStyle/>
        <a:p>
          <a:endParaRPr lang="en-FI"/>
        </a:p>
      </dgm:t>
    </dgm:pt>
    <dgm:pt modelId="{9EE38E06-0115-4CB4-85B9-1EFE4B8698FD}" type="sibTrans" cxnId="{8ECEF669-39E2-49CF-BB37-CB8114B3F5E2}">
      <dgm:prSet/>
      <dgm:spPr/>
      <dgm:t>
        <a:bodyPr/>
        <a:lstStyle/>
        <a:p>
          <a:endParaRPr lang="en-FI"/>
        </a:p>
      </dgm:t>
    </dgm:pt>
    <dgm:pt modelId="{69553DF5-6E23-42D2-A17A-9B0B0CC8E824}">
      <dgm:prSet custT="1"/>
      <dgm:spPr/>
      <dgm:t>
        <a:bodyPr/>
        <a:lstStyle/>
        <a:p>
          <a:r>
            <a:rPr lang="fi-FI" sz="1400" dirty="0"/>
            <a:t>Tarpeeksi rahaa käytettävissä. Suurin osa rahoista kuluu välttämättömyyksiin.</a:t>
          </a:r>
          <a:endParaRPr lang="en-FI" sz="1400" dirty="0"/>
        </a:p>
      </dgm:t>
    </dgm:pt>
    <dgm:pt modelId="{7B18DBD0-44B4-4CC6-8439-46D64EBB7988}" type="parTrans" cxnId="{417B05DA-D7A8-464F-837C-C22BE6791B77}">
      <dgm:prSet/>
      <dgm:spPr/>
      <dgm:t>
        <a:bodyPr/>
        <a:lstStyle/>
        <a:p>
          <a:endParaRPr lang="en-FI"/>
        </a:p>
      </dgm:t>
    </dgm:pt>
    <dgm:pt modelId="{041E042A-5A8D-45BF-A76D-1EA249EBC89E}" type="sibTrans" cxnId="{417B05DA-D7A8-464F-837C-C22BE6791B77}">
      <dgm:prSet/>
      <dgm:spPr/>
      <dgm:t>
        <a:bodyPr/>
        <a:lstStyle/>
        <a:p>
          <a:endParaRPr lang="en-FI"/>
        </a:p>
      </dgm:t>
    </dgm:pt>
    <dgm:pt modelId="{B438632D-FCF4-4B3C-8298-0833C3B700F0}">
      <dgm:prSet custT="1"/>
      <dgm:spPr/>
      <dgm:t>
        <a:bodyPr/>
        <a:lstStyle/>
        <a:p>
          <a:r>
            <a:rPr lang="fi-FI" sz="1400" dirty="0"/>
            <a:t>Tarpeeksi rahaa käytettävissä. Osa rahoista kuluu välttämättömyyksiin </a:t>
          </a:r>
          <a:endParaRPr lang="en-FI" sz="1400" dirty="0"/>
        </a:p>
      </dgm:t>
    </dgm:pt>
    <dgm:pt modelId="{85861571-4B47-4EBB-9F72-9B3B0685BF6A}" type="parTrans" cxnId="{00DE6052-F26A-4346-BDB8-81B8B202D331}">
      <dgm:prSet/>
      <dgm:spPr/>
      <dgm:t>
        <a:bodyPr/>
        <a:lstStyle/>
        <a:p>
          <a:endParaRPr lang="en-FI"/>
        </a:p>
      </dgm:t>
    </dgm:pt>
    <dgm:pt modelId="{5F4BF19B-C262-4FF2-BBBA-99FE10AA2143}" type="sibTrans" cxnId="{00DE6052-F26A-4346-BDB8-81B8B202D331}">
      <dgm:prSet/>
      <dgm:spPr/>
      <dgm:t>
        <a:bodyPr/>
        <a:lstStyle/>
        <a:p>
          <a:endParaRPr lang="en-FI"/>
        </a:p>
      </dgm:t>
    </dgm:pt>
    <dgm:pt modelId="{02CA75D6-7401-42A7-9251-3F83ED6252D7}">
      <dgm:prSet custT="1"/>
      <dgm:spPr/>
      <dgm:t>
        <a:bodyPr/>
        <a:lstStyle/>
        <a:p>
          <a:r>
            <a:rPr lang="fi-FI" sz="1400" dirty="0"/>
            <a:t>Kaikki rahat kuluvat välttämättömyyksiin. </a:t>
          </a:r>
          <a:endParaRPr lang="en-FI" sz="1400" dirty="0"/>
        </a:p>
      </dgm:t>
    </dgm:pt>
    <dgm:pt modelId="{79F64CBE-E380-4DF2-A787-2F5114EE6773}" type="parTrans" cxnId="{4C194D21-4817-4A97-BACB-133DF757C6F3}">
      <dgm:prSet/>
      <dgm:spPr/>
      <dgm:t>
        <a:bodyPr/>
        <a:lstStyle/>
        <a:p>
          <a:endParaRPr lang="fi-FI"/>
        </a:p>
      </dgm:t>
    </dgm:pt>
    <dgm:pt modelId="{B0C2900F-F65D-486F-8452-C1977A309146}" type="sibTrans" cxnId="{4C194D21-4817-4A97-BACB-133DF757C6F3}">
      <dgm:prSet/>
      <dgm:spPr/>
      <dgm:t>
        <a:bodyPr/>
        <a:lstStyle/>
        <a:p>
          <a:endParaRPr lang="fi-FI"/>
        </a:p>
      </dgm:t>
    </dgm:pt>
    <dgm:pt modelId="{D1317BE8-DD35-431C-968D-F2CA2DF7CA7A}">
      <dgm:prSet phldrT="[Text]" custT="1"/>
      <dgm:spPr/>
      <dgm:t>
        <a:bodyPr/>
        <a:lstStyle/>
        <a:p>
          <a:r>
            <a:rPr lang="fi-FI" sz="1400" dirty="0"/>
            <a:t>Menestyminen</a:t>
          </a:r>
          <a:endParaRPr lang="en-FI" sz="1400" dirty="0"/>
        </a:p>
      </dgm:t>
    </dgm:pt>
    <dgm:pt modelId="{33F63503-433A-4515-87E4-12B3EC9FFEB4}" type="sibTrans" cxnId="{F2E945D9-C67C-4F18-8DC6-7E7B5858BDF7}">
      <dgm:prSet/>
      <dgm:spPr/>
      <dgm:t>
        <a:bodyPr/>
        <a:lstStyle/>
        <a:p>
          <a:endParaRPr lang="en-FI"/>
        </a:p>
      </dgm:t>
    </dgm:pt>
    <dgm:pt modelId="{7511E8CE-EBB7-4AC7-832E-EB73323B0FC1}" type="parTrans" cxnId="{F2E945D9-C67C-4F18-8DC6-7E7B5858BDF7}">
      <dgm:prSet/>
      <dgm:spPr/>
      <dgm:t>
        <a:bodyPr/>
        <a:lstStyle/>
        <a:p>
          <a:endParaRPr lang="en-FI"/>
        </a:p>
      </dgm:t>
    </dgm:pt>
    <dgm:pt modelId="{680D6F46-A308-4CF1-8A99-53697FCDDBFE}">
      <dgm:prSet custT="1"/>
      <dgm:spPr/>
      <dgm:t>
        <a:bodyPr/>
        <a:lstStyle/>
        <a:p>
          <a:r>
            <a:rPr lang="fi-FI" sz="1400" dirty="0"/>
            <a:t>Hauskanpitoon ja haluttuihin asioihin jää hyvin vähän rahaa. Ei voi säästää/sijoittaa.</a:t>
          </a:r>
        </a:p>
      </dgm:t>
    </dgm:pt>
    <dgm:pt modelId="{0195E790-6957-42F3-8D48-41C6A457E174}" type="parTrans" cxnId="{6F0B7D6D-C5A1-429F-844F-75908B7C7916}">
      <dgm:prSet/>
      <dgm:spPr/>
      <dgm:t>
        <a:bodyPr/>
        <a:lstStyle/>
        <a:p>
          <a:endParaRPr lang="fi-FI"/>
        </a:p>
      </dgm:t>
    </dgm:pt>
    <dgm:pt modelId="{6533D0DA-2E7E-46CD-8113-6AFDB2C7459E}" type="sibTrans" cxnId="{6F0B7D6D-C5A1-429F-844F-75908B7C7916}">
      <dgm:prSet/>
      <dgm:spPr/>
      <dgm:t>
        <a:bodyPr/>
        <a:lstStyle/>
        <a:p>
          <a:endParaRPr lang="fi-FI"/>
        </a:p>
      </dgm:t>
    </dgm:pt>
    <dgm:pt modelId="{2DC1E8E3-36A8-4311-B9DD-22061E62469B}">
      <dgm:prSet custT="1"/>
      <dgm:spPr/>
      <dgm:t>
        <a:bodyPr/>
        <a:lstStyle/>
        <a:p>
          <a:r>
            <a:rPr lang="fi-FI" sz="1400" dirty="0"/>
            <a:t>Osa rahoista jää hauskanpitoon ja haluttuihin asioihin. Voi ehkä säästää/sijoittaa osan</a:t>
          </a:r>
        </a:p>
      </dgm:t>
    </dgm:pt>
    <dgm:pt modelId="{1EA6F644-9DAF-44CD-BFB1-AB6EAF683EE8}" type="parTrans" cxnId="{BF1E0B79-518E-400A-8F3E-27F20B13006E}">
      <dgm:prSet/>
      <dgm:spPr/>
      <dgm:t>
        <a:bodyPr/>
        <a:lstStyle/>
        <a:p>
          <a:endParaRPr lang="fi-FI"/>
        </a:p>
      </dgm:t>
    </dgm:pt>
    <dgm:pt modelId="{9878AEEB-0944-4B5F-AF89-BFAF11EECC04}" type="sibTrans" cxnId="{BF1E0B79-518E-400A-8F3E-27F20B13006E}">
      <dgm:prSet/>
      <dgm:spPr/>
      <dgm:t>
        <a:bodyPr/>
        <a:lstStyle/>
        <a:p>
          <a:endParaRPr lang="fi-FI"/>
        </a:p>
      </dgm:t>
    </dgm:pt>
    <dgm:pt modelId="{B76A422C-4C22-4BFA-A68B-D15FF951B42B}" type="pres">
      <dgm:prSet presAssocID="{D95368C2-257C-461F-8CF9-F84B361471F5}" presName="linear" presStyleCnt="0">
        <dgm:presLayoutVars>
          <dgm:dir/>
          <dgm:resizeHandles val="exact"/>
        </dgm:presLayoutVars>
      </dgm:prSet>
      <dgm:spPr/>
    </dgm:pt>
    <dgm:pt modelId="{7C428639-ABD1-469F-AA68-6DC800FA14F9}" type="pres">
      <dgm:prSet presAssocID="{0E693D6F-2B3A-4318-A9C1-FA8AE1FC7F6D}" presName="comp" presStyleCnt="0"/>
      <dgm:spPr/>
    </dgm:pt>
    <dgm:pt modelId="{24F7C6C0-1357-4737-8261-6627AAFCAA86}" type="pres">
      <dgm:prSet presAssocID="{0E693D6F-2B3A-4318-A9C1-FA8AE1FC7F6D}" presName="box" presStyleLbl="node1" presStyleIdx="0" presStyleCnt="4"/>
      <dgm:spPr/>
    </dgm:pt>
    <dgm:pt modelId="{A3E7E543-3773-45E0-9667-0826D9F31876}" type="pres">
      <dgm:prSet presAssocID="{0E693D6F-2B3A-4318-A9C1-FA8AE1FC7F6D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217FE83-5DEC-43CD-BCAF-F2F125A1EF44}" type="pres">
      <dgm:prSet presAssocID="{0E693D6F-2B3A-4318-A9C1-FA8AE1FC7F6D}" presName="text" presStyleLbl="node1" presStyleIdx="0" presStyleCnt="4">
        <dgm:presLayoutVars>
          <dgm:bulletEnabled val="1"/>
        </dgm:presLayoutVars>
      </dgm:prSet>
      <dgm:spPr/>
    </dgm:pt>
    <dgm:pt modelId="{B596C5AD-9EE2-4B0B-B22B-13DE083930D7}" type="pres">
      <dgm:prSet presAssocID="{E3DF6D99-4B4A-4F22-8556-B1527D4A4067}" presName="spacer" presStyleCnt="0"/>
      <dgm:spPr/>
    </dgm:pt>
    <dgm:pt modelId="{09B0EE40-6003-4A9E-B7AA-D6F85E33A5AA}" type="pres">
      <dgm:prSet presAssocID="{45621E6D-8F9A-4630-B01E-9C8DC3EE4175}" presName="comp" presStyleCnt="0"/>
      <dgm:spPr/>
    </dgm:pt>
    <dgm:pt modelId="{65E46F74-E78A-43DD-B3B1-378C301EF242}" type="pres">
      <dgm:prSet presAssocID="{45621E6D-8F9A-4630-B01E-9C8DC3EE4175}" presName="box" presStyleLbl="node1" presStyleIdx="1" presStyleCnt="4"/>
      <dgm:spPr/>
    </dgm:pt>
    <dgm:pt modelId="{CCBE0113-EC0E-4BE2-BDD6-F78C44F9EB72}" type="pres">
      <dgm:prSet presAssocID="{45621E6D-8F9A-4630-B01E-9C8DC3EE4175}" presName="img" presStyleLbl="fgImgPlace1" presStyleIdx="1" presStyleCnt="4" custLinFactY="-37150" custLinFactNeighborX="-461" custLinFactNeighborY="-100000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</dgm:spPr>
    </dgm:pt>
    <dgm:pt modelId="{532BE636-BFF3-4754-AE11-F3A0FA0EF7C9}" type="pres">
      <dgm:prSet presAssocID="{45621E6D-8F9A-4630-B01E-9C8DC3EE4175}" presName="text" presStyleLbl="node1" presStyleIdx="1" presStyleCnt="4">
        <dgm:presLayoutVars>
          <dgm:bulletEnabled val="1"/>
        </dgm:presLayoutVars>
      </dgm:prSet>
      <dgm:spPr/>
    </dgm:pt>
    <dgm:pt modelId="{C4A9E014-0519-4EAE-89A7-74B773F22E10}" type="pres">
      <dgm:prSet presAssocID="{900FA568-3C1F-4DAD-8A0B-EEBFC5B176AF}" presName="spacer" presStyleCnt="0"/>
      <dgm:spPr/>
    </dgm:pt>
    <dgm:pt modelId="{F92B4620-AB27-4C0E-91D5-AAF8DBF22512}" type="pres">
      <dgm:prSet presAssocID="{D1317BE8-DD35-431C-968D-F2CA2DF7CA7A}" presName="comp" presStyleCnt="0"/>
      <dgm:spPr/>
    </dgm:pt>
    <dgm:pt modelId="{1C55C6A8-1A25-43F2-868B-A469771C8F34}" type="pres">
      <dgm:prSet presAssocID="{D1317BE8-DD35-431C-968D-F2CA2DF7CA7A}" presName="box" presStyleLbl="node1" presStyleIdx="2" presStyleCnt="4" custLinFactNeighborX="-2007" custLinFactNeighborY="1159"/>
      <dgm:spPr/>
    </dgm:pt>
    <dgm:pt modelId="{77965DF9-1900-48CB-A6D5-F38DDF272A65}" type="pres">
      <dgm:prSet presAssocID="{D1317BE8-DD35-431C-968D-F2CA2DF7CA7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</dgm:spPr>
    </dgm:pt>
    <dgm:pt modelId="{FD2D2A30-DE5E-4A9B-987E-87BF3CDCDFA2}" type="pres">
      <dgm:prSet presAssocID="{D1317BE8-DD35-431C-968D-F2CA2DF7CA7A}" presName="text" presStyleLbl="node1" presStyleIdx="2" presStyleCnt="4">
        <dgm:presLayoutVars>
          <dgm:bulletEnabled val="1"/>
        </dgm:presLayoutVars>
      </dgm:prSet>
      <dgm:spPr/>
    </dgm:pt>
    <dgm:pt modelId="{F56F89A5-E7F8-427E-A31B-14D2AEE39D5E}" type="pres">
      <dgm:prSet presAssocID="{33F63503-433A-4515-87E4-12B3EC9FFEB4}" presName="spacer" presStyleCnt="0"/>
      <dgm:spPr/>
    </dgm:pt>
    <dgm:pt modelId="{92B73D83-646F-460D-8524-C1455BBEA214}" type="pres">
      <dgm:prSet presAssocID="{1F97EA4F-20D2-4E69-B728-0E05CB9CF83A}" presName="comp" presStyleCnt="0"/>
      <dgm:spPr/>
    </dgm:pt>
    <dgm:pt modelId="{F38C7A95-B7E3-452D-8779-E0AF2E762DFD}" type="pres">
      <dgm:prSet presAssocID="{1F97EA4F-20D2-4E69-B728-0E05CB9CF83A}" presName="box" presStyleLbl="node1" presStyleIdx="3" presStyleCnt="4" custLinFactNeighborY="-1159"/>
      <dgm:spPr/>
    </dgm:pt>
    <dgm:pt modelId="{E6D4CABE-6C2B-4C44-9DAD-6174F5C26076}" type="pres">
      <dgm:prSet presAssocID="{1F97EA4F-20D2-4E69-B728-0E05CB9CF83A}" presName="img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F6A150A1-341D-4453-9E3C-7E6505B4ECF9}" type="pres">
      <dgm:prSet presAssocID="{1F97EA4F-20D2-4E69-B728-0E05CB9CF83A}" presName="text" presStyleLbl="node1" presStyleIdx="3" presStyleCnt="4">
        <dgm:presLayoutVars>
          <dgm:bulletEnabled val="1"/>
        </dgm:presLayoutVars>
      </dgm:prSet>
      <dgm:spPr/>
    </dgm:pt>
  </dgm:ptLst>
  <dgm:cxnLst>
    <dgm:cxn modelId="{2CA43909-85D3-46D4-B00F-152AEE491B39}" type="presOf" srcId="{B438632D-FCF4-4B3C-8298-0833C3B700F0}" destId="{1C55C6A8-1A25-43F2-868B-A469771C8F34}" srcOrd="0" destOrd="1" presId="urn:microsoft.com/office/officeart/2005/8/layout/vList4"/>
    <dgm:cxn modelId="{94A87B0C-134F-4342-9F6E-D56BDE4367BB}" type="presOf" srcId="{B438632D-FCF4-4B3C-8298-0833C3B700F0}" destId="{FD2D2A30-DE5E-4A9B-987E-87BF3CDCDFA2}" srcOrd="1" destOrd="1" presId="urn:microsoft.com/office/officeart/2005/8/layout/vList4"/>
    <dgm:cxn modelId="{6AFECF0F-5BC0-47D6-9DED-B062D75D87FA}" type="presOf" srcId="{680D6F46-A308-4CF1-8A99-53697FCDDBFE}" destId="{532BE636-BFF3-4754-AE11-F3A0FA0EF7C9}" srcOrd="1" destOrd="2" presId="urn:microsoft.com/office/officeart/2005/8/layout/vList4"/>
    <dgm:cxn modelId="{4F9B1C1B-764F-4551-BD4C-2C20CC22099C}" type="presOf" srcId="{45621E6D-8F9A-4630-B01E-9C8DC3EE4175}" destId="{65E46F74-E78A-43DD-B3B1-378C301EF242}" srcOrd="0" destOrd="0" presId="urn:microsoft.com/office/officeart/2005/8/layout/vList4"/>
    <dgm:cxn modelId="{0749961C-F7A3-43F3-AD98-3CFF03331CC1}" type="presOf" srcId="{0E693D6F-2B3A-4318-A9C1-FA8AE1FC7F6D}" destId="{24F7C6C0-1357-4737-8261-6627AAFCAA86}" srcOrd="0" destOrd="0" presId="urn:microsoft.com/office/officeart/2005/8/layout/vList4"/>
    <dgm:cxn modelId="{4C194D21-4817-4A97-BACB-133DF757C6F3}" srcId="{0E693D6F-2B3A-4318-A9C1-FA8AE1FC7F6D}" destId="{02CA75D6-7401-42A7-9251-3F83ED6252D7}" srcOrd="1" destOrd="0" parTransId="{79F64CBE-E380-4DF2-A787-2F5114EE6773}" sibTransId="{B0C2900F-F65D-486F-8452-C1977A309146}"/>
    <dgm:cxn modelId="{9EF08D28-CEDD-444B-96D5-69309D4922EB}" srcId="{D95368C2-257C-461F-8CF9-F84B361471F5}" destId="{1F97EA4F-20D2-4E69-B728-0E05CB9CF83A}" srcOrd="3" destOrd="0" parTransId="{21F666D8-0BD7-44B0-9DB1-42CF99FD0300}" sibTransId="{763DF4CF-E6C5-427B-BE67-EC046CE8CBCB}"/>
    <dgm:cxn modelId="{1C73CE3D-67B4-4708-8CF8-F340066FF9ED}" type="presOf" srcId="{276D0622-8F9F-4556-99A3-5C8B55B1A3C2}" destId="{2217FE83-5DEC-43CD-BCAF-F2F125A1EF44}" srcOrd="1" destOrd="1" presId="urn:microsoft.com/office/officeart/2005/8/layout/vList4"/>
    <dgm:cxn modelId="{C37C1E40-F290-4DA5-9F23-7A32E0533E09}" type="presOf" srcId="{45621E6D-8F9A-4630-B01E-9C8DC3EE4175}" destId="{532BE636-BFF3-4754-AE11-F3A0FA0EF7C9}" srcOrd="1" destOrd="0" presId="urn:microsoft.com/office/officeart/2005/8/layout/vList4"/>
    <dgm:cxn modelId="{3E655667-83FB-4287-905C-426428B684B5}" type="presOf" srcId="{02CA75D6-7401-42A7-9251-3F83ED6252D7}" destId="{24F7C6C0-1357-4737-8261-6627AAFCAA86}" srcOrd="0" destOrd="2" presId="urn:microsoft.com/office/officeart/2005/8/layout/vList4"/>
    <dgm:cxn modelId="{41A2A469-DB58-4F9A-B5D0-0180008459C4}" type="presOf" srcId="{69553DF5-6E23-42D2-A17A-9B0B0CC8E824}" destId="{532BE636-BFF3-4754-AE11-F3A0FA0EF7C9}" srcOrd="1" destOrd="1" presId="urn:microsoft.com/office/officeart/2005/8/layout/vList4"/>
    <dgm:cxn modelId="{8ECEF669-39E2-49CF-BB37-CB8114B3F5E2}" srcId="{0E693D6F-2B3A-4318-A9C1-FA8AE1FC7F6D}" destId="{276D0622-8F9F-4556-99A3-5C8B55B1A3C2}" srcOrd="0" destOrd="0" parTransId="{579FAA05-4CB4-4E7C-B362-03E6891000C4}" sibTransId="{9EE38E06-0115-4CB4-85B9-1EFE4B8698FD}"/>
    <dgm:cxn modelId="{6F0B7D6D-C5A1-429F-844F-75908B7C7916}" srcId="{45621E6D-8F9A-4630-B01E-9C8DC3EE4175}" destId="{680D6F46-A308-4CF1-8A99-53697FCDDBFE}" srcOrd="1" destOrd="0" parTransId="{0195E790-6957-42F3-8D48-41C6A457E174}" sibTransId="{6533D0DA-2E7E-46CD-8113-6AFDB2C7459E}"/>
    <dgm:cxn modelId="{00DE6052-F26A-4346-BDB8-81B8B202D331}" srcId="{D1317BE8-DD35-431C-968D-F2CA2DF7CA7A}" destId="{B438632D-FCF4-4B3C-8298-0833C3B700F0}" srcOrd="0" destOrd="0" parTransId="{85861571-4B47-4EBB-9F72-9B3B0685BF6A}" sibTransId="{5F4BF19B-C262-4FF2-BBBA-99FE10AA2143}"/>
    <dgm:cxn modelId="{044BFB74-81F1-4A2A-A288-01CB373B77B1}" type="presOf" srcId="{0E693D6F-2B3A-4318-A9C1-FA8AE1FC7F6D}" destId="{2217FE83-5DEC-43CD-BCAF-F2F125A1EF44}" srcOrd="1" destOrd="0" presId="urn:microsoft.com/office/officeart/2005/8/layout/vList4"/>
    <dgm:cxn modelId="{BF1E0B79-518E-400A-8F3E-27F20B13006E}" srcId="{D1317BE8-DD35-431C-968D-F2CA2DF7CA7A}" destId="{2DC1E8E3-36A8-4311-B9DD-22061E62469B}" srcOrd="1" destOrd="0" parTransId="{1EA6F644-9DAF-44CD-BFB1-AB6EAF683EE8}" sibTransId="{9878AEEB-0944-4B5F-AF89-BFAF11EECC04}"/>
    <dgm:cxn modelId="{678C4C7D-2689-4546-99F9-3AD51EE8ECBA}" type="presOf" srcId="{D1317BE8-DD35-431C-968D-F2CA2DF7CA7A}" destId="{FD2D2A30-DE5E-4A9B-987E-87BF3CDCDFA2}" srcOrd="1" destOrd="0" presId="urn:microsoft.com/office/officeart/2005/8/layout/vList4"/>
    <dgm:cxn modelId="{416EF18A-D21D-47C6-864D-FE5211866CF4}" type="presOf" srcId="{1F97EA4F-20D2-4E69-B728-0E05CB9CF83A}" destId="{F38C7A95-B7E3-452D-8779-E0AF2E762DFD}" srcOrd="0" destOrd="0" presId="urn:microsoft.com/office/officeart/2005/8/layout/vList4"/>
    <dgm:cxn modelId="{EE6A7A8D-6FE3-4D1D-A848-2066552B5680}" srcId="{D95368C2-257C-461F-8CF9-F84B361471F5}" destId="{0E693D6F-2B3A-4318-A9C1-FA8AE1FC7F6D}" srcOrd="0" destOrd="0" parTransId="{7A48B00D-9CB7-44DC-9064-D516D721F792}" sibTransId="{E3DF6D99-4B4A-4F22-8556-B1527D4A4067}"/>
    <dgm:cxn modelId="{CC630990-9369-4BE3-BB12-897E3CC43073}" type="presOf" srcId="{2DC1E8E3-36A8-4311-B9DD-22061E62469B}" destId="{FD2D2A30-DE5E-4A9B-987E-87BF3CDCDFA2}" srcOrd="1" destOrd="2" presId="urn:microsoft.com/office/officeart/2005/8/layout/vList4"/>
    <dgm:cxn modelId="{7334649C-88E7-4A25-8A02-5B7B4FD76702}" type="presOf" srcId="{02CA75D6-7401-42A7-9251-3F83ED6252D7}" destId="{2217FE83-5DEC-43CD-BCAF-F2F125A1EF44}" srcOrd="1" destOrd="2" presId="urn:microsoft.com/office/officeart/2005/8/layout/vList4"/>
    <dgm:cxn modelId="{F7B760BA-A0C6-40F4-A7FB-4E9033EB04DE}" srcId="{D95368C2-257C-461F-8CF9-F84B361471F5}" destId="{45621E6D-8F9A-4630-B01E-9C8DC3EE4175}" srcOrd="1" destOrd="0" parTransId="{013F6FB1-13A1-41EE-A291-EF394AD4C3FB}" sibTransId="{900FA568-3C1F-4DAD-8A0B-EEBFC5B176AF}"/>
    <dgm:cxn modelId="{8066D1BA-8944-4561-9B1E-1177B52D673A}" type="presOf" srcId="{1F97EA4F-20D2-4E69-B728-0E05CB9CF83A}" destId="{F6A150A1-341D-4453-9E3C-7E6505B4ECF9}" srcOrd="1" destOrd="0" presId="urn:microsoft.com/office/officeart/2005/8/layout/vList4"/>
    <dgm:cxn modelId="{D038E7C5-B57D-45A4-A80B-BF2B586A0A6F}" type="presOf" srcId="{2DC1E8E3-36A8-4311-B9DD-22061E62469B}" destId="{1C55C6A8-1A25-43F2-868B-A469771C8F34}" srcOrd="0" destOrd="2" presId="urn:microsoft.com/office/officeart/2005/8/layout/vList4"/>
    <dgm:cxn modelId="{9A9D75D6-3375-45A5-9B21-125B9F8359BA}" type="presOf" srcId="{276D0622-8F9F-4556-99A3-5C8B55B1A3C2}" destId="{24F7C6C0-1357-4737-8261-6627AAFCAA86}" srcOrd="0" destOrd="1" presId="urn:microsoft.com/office/officeart/2005/8/layout/vList4"/>
    <dgm:cxn modelId="{F2E945D9-C67C-4F18-8DC6-7E7B5858BDF7}" srcId="{D95368C2-257C-461F-8CF9-F84B361471F5}" destId="{D1317BE8-DD35-431C-968D-F2CA2DF7CA7A}" srcOrd="2" destOrd="0" parTransId="{7511E8CE-EBB7-4AC7-832E-EB73323B0FC1}" sibTransId="{33F63503-433A-4515-87E4-12B3EC9FFEB4}"/>
    <dgm:cxn modelId="{43A258D9-398B-4659-B758-FD1AC5051D28}" type="presOf" srcId="{69553DF5-6E23-42D2-A17A-9B0B0CC8E824}" destId="{65E46F74-E78A-43DD-B3B1-378C301EF242}" srcOrd="0" destOrd="1" presId="urn:microsoft.com/office/officeart/2005/8/layout/vList4"/>
    <dgm:cxn modelId="{417B05DA-D7A8-464F-837C-C22BE6791B77}" srcId="{45621E6D-8F9A-4630-B01E-9C8DC3EE4175}" destId="{69553DF5-6E23-42D2-A17A-9B0B0CC8E824}" srcOrd="0" destOrd="0" parTransId="{7B18DBD0-44B4-4CC6-8439-46D64EBB7988}" sibTransId="{041E042A-5A8D-45BF-A76D-1EA249EBC89E}"/>
    <dgm:cxn modelId="{AB4380E0-0CB9-49C1-9650-3BDCDA5A1EAC}" type="presOf" srcId="{D95368C2-257C-461F-8CF9-F84B361471F5}" destId="{B76A422C-4C22-4BFA-A68B-D15FF951B42B}" srcOrd="0" destOrd="0" presId="urn:microsoft.com/office/officeart/2005/8/layout/vList4"/>
    <dgm:cxn modelId="{3BE98AE2-9AD8-483A-ACE6-2C2056C06455}" type="presOf" srcId="{D1317BE8-DD35-431C-968D-F2CA2DF7CA7A}" destId="{1C55C6A8-1A25-43F2-868B-A469771C8F34}" srcOrd="0" destOrd="0" presId="urn:microsoft.com/office/officeart/2005/8/layout/vList4"/>
    <dgm:cxn modelId="{4E4FEBF9-E2EA-40EE-A463-319C7DE5D373}" type="presOf" srcId="{680D6F46-A308-4CF1-8A99-53697FCDDBFE}" destId="{65E46F74-E78A-43DD-B3B1-378C301EF242}" srcOrd="0" destOrd="2" presId="urn:microsoft.com/office/officeart/2005/8/layout/vList4"/>
    <dgm:cxn modelId="{AAED5195-0120-4C16-99AA-03475EF10C88}" type="presParOf" srcId="{B76A422C-4C22-4BFA-A68B-D15FF951B42B}" destId="{7C428639-ABD1-469F-AA68-6DC800FA14F9}" srcOrd="0" destOrd="0" presId="urn:microsoft.com/office/officeart/2005/8/layout/vList4"/>
    <dgm:cxn modelId="{EE3C4AC7-8D02-4E0B-B7C0-67CC82363F10}" type="presParOf" srcId="{7C428639-ABD1-469F-AA68-6DC800FA14F9}" destId="{24F7C6C0-1357-4737-8261-6627AAFCAA86}" srcOrd="0" destOrd="0" presId="urn:microsoft.com/office/officeart/2005/8/layout/vList4"/>
    <dgm:cxn modelId="{0792730F-A7CE-4427-9400-985ED40AC686}" type="presParOf" srcId="{7C428639-ABD1-469F-AA68-6DC800FA14F9}" destId="{A3E7E543-3773-45E0-9667-0826D9F31876}" srcOrd="1" destOrd="0" presId="urn:microsoft.com/office/officeart/2005/8/layout/vList4"/>
    <dgm:cxn modelId="{9E7BD8C4-F9F4-4533-B81B-9FF07DAAEFC1}" type="presParOf" srcId="{7C428639-ABD1-469F-AA68-6DC800FA14F9}" destId="{2217FE83-5DEC-43CD-BCAF-F2F125A1EF44}" srcOrd="2" destOrd="0" presId="urn:microsoft.com/office/officeart/2005/8/layout/vList4"/>
    <dgm:cxn modelId="{AA5EB31E-42B6-4333-869E-BECC87436362}" type="presParOf" srcId="{B76A422C-4C22-4BFA-A68B-D15FF951B42B}" destId="{B596C5AD-9EE2-4B0B-B22B-13DE083930D7}" srcOrd="1" destOrd="0" presId="urn:microsoft.com/office/officeart/2005/8/layout/vList4"/>
    <dgm:cxn modelId="{6CE8BE7F-2626-4ACE-89B1-D26BCFB17B2C}" type="presParOf" srcId="{B76A422C-4C22-4BFA-A68B-D15FF951B42B}" destId="{09B0EE40-6003-4A9E-B7AA-D6F85E33A5AA}" srcOrd="2" destOrd="0" presId="urn:microsoft.com/office/officeart/2005/8/layout/vList4"/>
    <dgm:cxn modelId="{8F166EAB-65B4-48A0-ADB9-0953178D2BA4}" type="presParOf" srcId="{09B0EE40-6003-4A9E-B7AA-D6F85E33A5AA}" destId="{65E46F74-E78A-43DD-B3B1-378C301EF242}" srcOrd="0" destOrd="0" presId="urn:microsoft.com/office/officeart/2005/8/layout/vList4"/>
    <dgm:cxn modelId="{E43A2F19-17C4-4921-A440-4E9B72F893BB}" type="presParOf" srcId="{09B0EE40-6003-4A9E-B7AA-D6F85E33A5AA}" destId="{CCBE0113-EC0E-4BE2-BDD6-F78C44F9EB72}" srcOrd="1" destOrd="0" presId="urn:microsoft.com/office/officeart/2005/8/layout/vList4"/>
    <dgm:cxn modelId="{A54E4599-34E1-45A0-9585-E0BCD4DFA015}" type="presParOf" srcId="{09B0EE40-6003-4A9E-B7AA-D6F85E33A5AA}" destId="{532BE636-BFF3-4754-AE11-F3A0FA0EF7C9}" srcOrd="2" destOrd="0" presId="urn:microsoft.com/office/officeart/2005/8/layout/vList4"/>
    <dgm:cxn modelId="{B476E326-F674-4265-BD2D-026E3BD53383}" type="presParOf" srcId="{B76A422C-4C22-4BFA-A68B-D15FF951B42B}" destId="{C4A9E014-0519-4EAE-89A7-74B773F22E10}" srcOrd="3" destOrd="0" presId="urn:microsoft.com/office/officeart/2005/8/layout/vList4"/>
    <dgm:cxn modelId="{1E15C382-F3C2-4B70-915B-2A7E36C7D05D}" type="presParOf" srcId="{B76A422C-4C22-4BFA-A68B-D15FF951B42B}" destId="{F92B4620-AB27-4C0E-91D5-AAF8DBF22512}" srcOrd="4" destOrd="0" presId="urn:microsoft.com/office/officeart/2005/8/layout/vList4"/>
    <dgm:cxn modelId="{E9813523-91A6-4651-9BB4-49FB4F0BB20E}" type="presParOf" srcId="{F92B4620-AB27-4C0E-91D5-AAF8DBF22512}" destId="{1C55C6A8-1A25-43F2-868B-A469771C8F34}" srcOrd="0" destOrd="0" presId="urn:microsoft.com/office/officeart/2005/8/layout/vList4"/>
    <dgm:cxn modelId="{6279BF2E-FECE-481E-96EF-D82C22740E09}" type="presParOf" srcId="{F92B4620-AB27-4C0E-91D5-AAF8DBF22512}" destId="{77965DF9-1900-48CB-A6D5-F38DDF272A65}" srcOrd="1" destOrd="0" presId="urn:microsoft.com/office/officeart/2005/8/layout/vList4"/>
    <dgm:cxn modelId="{A400957A-BF4F-4F48-8BD0-5323D87EDDAA}" type="presParOf" srcId="{F92B4620-AB27-4C0E-91D5-AAF8DBF22512}" destId="{FD2D2A30-DE5E-4A9B-987E-87BF3CDCDFA2}" srcOrd="2" destOrd="0" presId="urn:microsoft.com/office/officeart/2005/8/layout/vList4"/>
    <dgm:cxn modelId="{10DEA50D-162B-4774-83B1-D2E5AE5AF38E}" type="presParOf" srcId="{B76A422C-4C22-4BFA-A68B-D15FF951B42B}" destId="{F56F89A5-E7F8-427E-A31B-14D2AEE39D5E}" srcOrd="5" destOrd="0" presId="urn:microsoft.com/office/officeart/2005/8/layout/vList4"/>
    <dgm:cxn modelId="{95636D77-8EB8-4EF9-A339-DAAE8EC4C28E}" type="presParOf" srcId="{B76A422C-4C22-4BFA-A68B-D15FF951B42B}" destId="{92B73D83-646F-460D-8524-C1455BBEA214}" srcOrd="6" destOrd="0" presId="urn:microsoft.com/office/officeart/2005/8/layout/vList4"/>
    <dgm:cxn modelId="{07FCD448-48DB-448F-8B0D-B26640895DAD}" type="presParOf" srcId="{92B73D83-646F-460D-8524-C1455BBEA214}" destId="{F38C7A95-B7E3-452D-8779-E0AF2E762DFD}" srcOrd="0" destOrd="0" presId="urn:microsoft.com/office/officeart/2005/8/layout/vList4"/>
    <dgm:cxn modelId="{6986CE0B-FC50-444E-9F22-F12CD7CF0DA4}" type="presParOf" srcId="{92B73D83-646F-460D-8524-C1455BBEA214}" destId="{E6D4CABE-6C2B-4C44-9DAD-6174F5C26076}" srcOrd="1" destOrd="0" presId="urn:microsoft.com/office/officeart/2005/8/layout/vList4"/>
    <dgm:cxn modelId="{AC2EDCBD-EA71-4F7D-BF22-F6DF9D0B22DD}" type="presParOf" srcId="{92B73D83-646F-460D-8524-C1455BBEA214}" destId="{F6A150A1-341D-4453-9E3C-7E6505B4EC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C6C0-1357-4737-8261-6627AAFCAA86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Ponnistelu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Ei tarpeeksi toimeentuloon. Kaikki rahat kuluvat välttämättömyyksiin.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Raha ei riitä hauskanpitoon eikä haluttuihin asioihin</a:t>
          </a:r>
        </a:p>
      </dsp:txBody>
      <dsp:txXfrm>
        <a:off x="2204254" y="0"/>
        <a:ext cx="8311345" cy="1011346"/>
      </dsp:txXfrm>
    </dsp:sp>
    <dsp:sp modelId="{A3E7E543-3773-45E0-9667-0826D9F31876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46F74-E78A-43DD-B3B1-378C301EF242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Juuri ja juuri pärjääminen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Tarpeeksi rahaa käytettävissä. Suurin osa rahoista kuluu välttämättömyyksiin.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Hauskanpitoon ja haluttuihin asioihin jää hyvin vähän rahaa. Ei voi säästää/sijoittaa</a:t>
          </a:r>
          <a:r>
            <a:rPr lang="en-US" sz="1400" kern="1200" dirty="0"/>
            <a:t>.</a:t>
          </a:r>
          <a:endParaRPr lang="en-FI" sz="1400" kern="1200" dirty="0"/>
        </a:p>
      </dsp:txBody>
      <dsp:txXfrm>
        <a:off x="2204254" y="1112480"/>
        <a:ext cx="8311345" cy="1011346"/>
      </dsp:txXfrm>
    </dsp:sp>
    <dsp:sp modelId="{CCBE0113-EC0E-4BE2-BDD6-F78C44F9EB72}">
      <dsp:nvSpPr>
        <dsp:cNvPr id="0" name=""/>
        <dsp:cNvSpPr/>
      </dsp:nvSpPr>
      <dsp:spPr>
        <a:xfrm>
          <a:off x="91439" y="10396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5C6A8-1A25-43F2-868B-A469771C8F34}">
      <dsp:nvSpPr>
        <dsp:cNvPr id="0" name=""/>
        <dsp:cNvSpPr/>
      </dsp:nvSpPr>
      <dsp:spPr>
        <a:xfrm>
          <a:off x="0" y="2236683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Menestyminen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Tarpeeksi rahaa käytettävissä. Osa rahoista kuluu välttämättömyyksiin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Osa rahoista jää hauskanpitoon ja haluttuihin asioihin. Voi ehkä säästää/sijoittaa osan</a:t>
          </a:r>
          <a:r>
            <a:rPr lang="en-US" sz="1400" kern="1200" dirty="0"/>
            <a:t>.</a:t>
          </a:r>
          <a:endParaRPr lang="en-FI" sz="1400" kern="1200" dirty="0"/>
        </a:p>
      </dsp:txBody>
      <dsp:txXfrm>
        <a:off x="2204254" y="2236683"/>
        <a:ext cx="8311345" cy="1011346"/>
      </dsp:txXfrm>
    </dsp:sp>
    <dsp:sp modelId="{77965DF9-1900-48CB-A6D5-F38DDF272A65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C7A95-B7E3-452D-8779-E0AF2E762DFD}">
      <dsp:nvSpPr>
        <dsp:cNvPr id="0" name=""/>
        <dsp:cNvSpPr/>
      </dsp:nvSpPr>
      <dsp:spPr>
        <a:xfrm>
          <a:off x="0" y="332572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Kukkulan kuningas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Runsaasti rahaa käytettävissä. Osa rahoista kuluu välttämättömyyksiin, hauskanpitoon ja haluttuihin asioihin.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Rahaa jää riittävästi yli säästämiseen ja sijoittamiseen. </a:t>
          </a:r>
        </a:p>
      </dsp:txBody>
      <dsp:txXfrm>
        <a:off x="2204254" y="3325720"/>
        <a:ext cx="8311345" cy="1011346"/>
      </dsp:txXfrm>
    </dsp:sp>
    <dsp:sp modelId="{E6D4CABE-6C2B-4C44-9DAD-6174F5C26076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C6C0-1357-4737-8261-6627AAFCAA86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Ponnistelu</a:t>
          </a:r>
          <a:endParaRPr lang="en-FI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Ei tarpeeksi toimeentuloon. Kaikki rahat kuluvat välttämättömyyksiin</a:t>
          </a:r>
          <a:r>
            <a:rPr lang="en-US" sz="1400" kern="1200" dirty="0"/>
            <a:t>. 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Raha ei riitä hauskanpitoon eikä haluttuihin asioihin</a:t>
          </a:r>
          <a:endParaRPr lang="en-FI" sz="1400" kern="1200" dirty="0"/>
        </a:p>
      </dsp:txBody>
      <dsp:txXfrm>
        <a:off x="2204254" y="0"/>
        <a:ext cx="8311345" cy="1011346"/>
      </dsp:txXfrm>
    </dsp:sp>
    <dsp:sp modelId="{A3E7E543-3773-45E0-9667-0826D9F31876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46F74-E78A-43DD-B3B1-378C301EF242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Juuri ja juuri pärjääminen</a:t>
          </a:r>
          <a:endParaRPr lang="en-FI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Tarpeeksi rahaa käytettävissä. Suurin osa rahoista kuluu välttämättömyyksiin</a:t>
          </a:r>
          <a:r>
            <a:rPr lang="en-US" sz="1400" kern="1200" dirty="0"/>
            <a:t>.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Hauskanpitoon ja haluttuihin asioihin jää hyvin vähän rahaa. Ei voi säästää/sijoittaa</a:t>
          </a:r>
          <a:r>
            <a:rPr lang="en-US" sz="1400" kern="1200" dirty="0"/>
            <a:t>.</a:t>
          </a:r>
          <a:endParaRPr lang="en-FI" sz="1400" kern="1200" dirty="0"/>
        </a:p>
      </dsp:txBody>
      <dsp:txXfrm>
        <a:off x="2204254" y="1112480"/>
        <a:ext cx="8311345" cy="1011346"/>
      </dsp:txXfrm>
    </dsp:sp>
    <dsp:sp modelId="{CCBE0113-EC0E-4BE2-BDD6-F78C44F9EB72}">
      <dsp:nvSpPr>
        <dsp:cNvPr id="0" name=""/>
        <dsp:cNvSpPr/>
      </dsp:nvSpPr>
      <dsp:spPr>
        <a:xfrm>
          <a:off x="91439" y="10396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5C6A8-1A25-43F2-868B-A469771C8F34}">
      <dsp:nvSpPr>
        <dsp:cNvPr id="0" name=""/>
        <dsp:cNvSpPr/>
      </dsp:nvSpPr>
      <dsp:spPr>
        <a:xfrm>
          <a:off x="0" y="2236683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Menestyminen</a:t>
          </a:r>
          <a:endParaRPr lang="en-FI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Tarpeeksi rahaa käytettävissä. Osa rahoista kuluu välttämättömyyksiin 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Osa rahoista jää hauskanpitoon ja haluttuihin asioihin. Voi ehkä säästää/sijoittaa osan</a:t>
          </a:r>
          <a:r>
            <a:rPr lang="en-US" sz="1400" kern="1200" dirty="0"/>
            <a:t>.</a:t>
          </a:r>
          <a:endParaRPr lang="en-FI" sz="1400" kern="1200" dirty="0"/>
        </a:p>
      </dsp:txBody>
      <dsp:txXfrm>
        <a:off x="2204254" y="2236683"/>
        <a:ext cx="8311345" cy="1011346"/>
      </dsp:txXfrm>
    </dsp:sp>
    <dsp:sp modelId="{77965DF9-1900-48CB-A6D5-F38DDF272A65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C7A95-B7E3-452D-8779-E0AF2E762DFD}">
      <dsp:nvSpPr>
        <dsp:cNvPr id="0" name=""/>
        <dsp:cNvSpPr/>
      </dsp:nvSpPr>
      <dsp:spPr>
        <a:xfrm>
          <a:off x="0" y="332572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noProof="0" dirty="0"/>
            <a:t>Kukkulan kuningas </a:t>
          </a:r>
          <a:endParaRPr lang="en-FI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Runsaasti rahaa käytettävissä. Osa rahoista kuluu välttämättömyyksiin, hauskanpitoon ja haluttuihin asioihin.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noProof="0" dirty="0"/>
            <a:t>Rahaa jää riittävästi yli säästämiseen ja sijoittamiseen</a:t>
          </a:r>
          <a:endParaRPr lang="en-FI" sz="1400" kern="1200" dirty="0"/>
        </a:p>
      </dsp:txBody>
      <dsp:txXfrm>
        <a:off x="2204254" y="3325720"/>
        <a:ext cx="8311345" cy="1011346"/>
      </dsp:txXfrm>
    </dsp:sp>
    <dsp:sp modelId="{E6D4CABE-6C2B-4C44-9DAD-6174F5C26076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510F-057A-476A-B94C-87F69B116931}">
      <dsp:nvSpPr>
        <dsp:cNvPr id="0" name=""/>
        <dsp:cNvSpPr/>
      </dsp:nvSpPr>
      <dsp:spPr>
        <a:xfrm>
          <a:off x="555228" y="68337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2CD5-CB8F-483E-9129-FD141A7C0F32}">
      <dsp:nvSpPr>
        <dsp:cNvPr id="0" name=""/>
        <dsp:cNvSpPr/>
      </dsp:nvSpPr>
      <dsp:spPr>
        <a:xfrm>
          <a:off x="555228" y="23316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300" kern="1200" noProof="0" dirty="0"/>
            <a:t>Jotkut kustannukset ovat kiinteitä = samoja kuukausittain</a:t>
          </a:r>
        </a:p>
      </dsp:txBody>
      <dsp:txXfrm>
        <a:off x="555228" y="2331631"/>
        <a:ext cx="4320000" cy="648000"/>
      </dsp:txXfrm>
    </dsp:sp>
    <dsp:sp modelId="{6DAEC293-175F-4F7C-82AD-6B0E8EF0AC5A}">
      <dsp:nvSpPr>
        <dsp:cNvPr id="0" name=""/>
        <dsp:cNvSpPr/>
      </dsp:nvSpPr>
      <dsp:spPr>
        <a:xfrm>
          <a:off x="555228" y="3043005"/>
          <a:ext cx="4320000" cy="80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 err="1"/>
            <a:t>Esim</a:t>
          </a:r>
          <a:r>
            <a:rPr lang="en-US" sz="1700" kern="1200" dirty="0"/>
            <a:t>. </a:t>
          </a:r>
          <a:r>
            <a:rPr lang="fi-FI" sz="1700" kern="1200" noProof="0" dirty="0"/>
            <a:t>Vuokra</a:t>
          </a:r>
          <a:r>
            <a:rPr lang="en-US" sz="1700" kern="1200" dirty="0"/>
            <a:t>, </a:t>
          </a:r>
          <a:r>
            <a:rPr lang="fi-FI" sz="1700" kern="1200" noProof="0" dirty="0"/>
            <a:t>puhelinlasku</a:t>
          </a:r>
          <a:r>
            <a:rPr lang="en-US" sz="1700" kern="1200" dirty="0"/>
            <a:t>, </a:t>
          </a:r>
          <a:r>
            <a:rPr lang="fi-FI" sz="1700" kern="1200" noProof="0" dirty="0"/>
            <a:t>vakuutus</a:t>
          </a:r>
          <a:r>
            <a:rPr lang="en-US" sz="1700" kern="1200" dirty="0"/>
            <a:t>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/>
            <a:t>Näitä on vaikea</a:t>
          </a:r>
          <a:r>
            <a:rPr lang="en-US" sz="1700" kern="1200" dirty="0"/>
            <a:t> </a:t>
          </a:r>
          <a:r>
            <a:rPr lang="fi-FI" sz="1700" kern="1200" noProof="0" dirty="0"/>
            <a:t>muuttaa tai hallita</a:t>
          </a:r>
        </a:p>
      </dsp:txBody>
      <dsp:txXfrm>
        <a:off x="555228" y="3043005"/>
        <a:ext cx="4320000" cy="809039"/>
      </dsp:txXfrm>
    </dsp:sp>
    <dsp:sp modelId="{2C64B74D-0262-4F61-9522-2271EA59F8A3}">
      <dsp:nvSpPr>
        <dsp:cNvPr id="0" name=""/>
        <dsp:cNvSpPr/>
      </dsp:nvSpPr>
      <dsp:spPr>
        <a:xfrm>
          <a:off x="5631228" y="68337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F16B3-62B3-4046-8077-09C017BF4F8D}">
      <dsp:nvSpPr>
        <dsp:cNvPr id="0" name=""/>
        <dsp:cNvSpPr/>
      </dsp:nvSpPr>
      <dsp:spPr>
        <a:xfrm>
          <a:off x="5631228" y="233163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2300" kern="1200" noProof="0" dirty="0"/>
            <a:t>Toiset kustannukset muuttuvat kuukausittain tai viikoittain</a:t>
          </a:r>
        </a:p>
      </dsp:txBody>
      <dsp:txXfrm>
        <a:off x="5631228" y="2331631"/>
        <a:ext cx="4320000" cy="648000"/>
      </dsp:txXfrm>
    </dsp:sp>
    <dsp:sp modelId="{9749B728-1E5E-4287-8B15-A4EDEC2A9F49}">
      <dsp:nvSpPr>
        <dsp:cNvPr id="0" name=""/>
        <dsp:cNvSpPr/>
      </dsp:nvSpPr>
      <dsp:spPr>
        <a:xfrm>
          <a:off x="5631228" y="3043005"/>
          <a:ext cx="4320000" cy="809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/>
            <a:t>Esim. Vaatteet, (pika) ruoka, juoma, “tavarat”, säästöt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noProof="0" dirty="0"/>
            <a:t>Näitä on helpompi</a:t>
          </a:r>
          <a:r>
            <a:rPr lang="en-US" sz="1700" kern="1200" dirty="0"/>
            <a:t> </a:t>
          </a:r>
          <a:r>
            <a:rPr lang="fi-FI" sz="1700" kern="1200" noProof="0" dirty="0"/>
            <a:t>muuttaa tai hallita</a:t>
          </a:r>
          <a:endParaRPr lang="en-US" sz="1700" kern="1200" dirty="0"/>
        </a:p>
      </dsp:txBody>
      <dsp:txXfrm>
        <a:off x="5631228" y="3043005"/>
        <a:ext cx="4320000" cy="809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E66F5-05D7-4B75-955D-E844BB95173D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Omaseuranta</a:t>
          </a:r>
        </a:p>
      </dsp:txBody>
      <dsp:txXfrm>
        <a:off x="3418579" y="47912"/>
        <a:ext cx="1392440" cy="872063"/>
      </dsp:txXfrm>
    </dsp:sp>
    <dsp:sp modelId="{4E544A9C-49CC-4C47-9A57-93701CA41F1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874166" y="245702"/>
              </a:moveTo>
              <a:arcTo wR="1931434" hR="1931434" stAng="17952946" swAng="12123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327EB-6CDD-4668-99E8-34421559716C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Tavoitteen asettaminen</a:t>
          </a:r>
        </a:p>
      </dsp:txBody>
      <dsp:txXfrm>
        <a:off x="5255482" y="1382500"/>
        <a:ext cx="1392440" cy="872063"/>
      </dsp:txXfrm>
    </dsp:sp>
    <dsp:sp modelId="{DBE29A73-2D34-4861-8C19-C0189BB166B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8B913-F831-4C87-A92C-BF48ECAD7A15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Toimintasuunnitelma </a:t>
          </a:r>
        </a:p>
      </dsp:txBody>
      <dsp:txXfrm>
        <a:off x="4553847" y="3541909"/>
        <a:ext cx="1392440" cy="872063"/>
      </dsp:txXfrm>
    </dsp:sp>
    <dsp:sp modelId="{D67C860F-C2DC-4817-88B2-FF61AD0F3F6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168696" y="3848239"/>
              </a:moveTo>
              <a:arcTo wR="1931434" hR="1931434" stAng="4976630" swAng="84674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D0905-A0AA-444B-B27A-5A8AF1258FFD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Ongelman ratkaiseminen</a:t>
          </a:r>
        </a:p>
      </dsp:txBody>
      <dsp:txXfrm>
        <a:off x="2283311" y="3541909"/>
        <a:ext cx="1392440" cy="872063"/>
      </dsp:txXfrm>
    </dsp:sp>
    <dsp:sp modelId="{CD557486-C570-463E-9AF3-8C82357C7272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996" y="2797373"/>
              </a:moveTo>
              <a:arcTo wR="1931434" hR="1931434" stAng="9201766" swAng="13603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91CEC-D9C5-4CDA-915C-11CEDF63BC98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noProof="0" dirty="0"/>
            <a:t>Palaute </a:t>
          </a:r>
        </a:p>
      </dsp:txBody>
      <dsp:txXfrm>
        <a:off x="1581676" y="1382500"/>
        <a:ext cx="1392440" cy="872063"/>
      </dsp:txXfrm>
    </dsp:sp>
    <dsp:sp modelId="{C724962A-BFCC-4326-ADA7-622641456858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464490" y="675044"/>
              </a:moveTo>
              <a:arcTo wR="1931434" hR="1931434" stAng="13234739" swAng="121231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C6C0-1357-4737-8261-6627AAFCAA86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Ponnistelu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Ei tarpeeksi toimeentuloon. 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Kaikki rahat kuluvat välttämättömyyksiin. </a:t>
          </a:r>
          <a:endParaRPr lang="en-FI" sz="1400" kern="1200" dirty="0"/>
        </a:p>
      </dsp:txBody>
      <dsp:txXfrm>
        <a:off x="2204254" y="0"/>
        <a:ext cx="8311345" cy="1011346"/>
      </dsp:txXfrm>
    </dsp:sp>
    <dsp:sp modelId="{A3E7E543-3773-45E0-9667-0826D9F31876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46F74-E78A-43DD-B3B1-378C301EF242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Juuri ja juuri pärjääminen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Tarpeeksi rahaa käytettävissä. Suurin osa rahoista kuluu välttämättömyyksiin.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Hauskanpitoon ja haluttuihin asioihin jää hyvin vähän rahaa. Ei voi säästää/sijoittaa.</a:t>
          </a:r>
        </a:p>
      </dsp:txBody>
      <dsp:txXfrm>
        <a:off x="2204254" y="1112480"/>
        <a:ext cx="8311345" cy="1011346"/>
      </dsp:txXfrm>
    </dsp:sp>
    <dsp:sp modelId="{CCBE0113-EC0E-4BE2-BDD6-F78C44F9EB72}">
      <dsp:nvSpPr>
        <dsp:cNvPr id="0" name=""/>
        <dsp:cNvSpPr/>
      </dsp:nvSpPr>
      <dsp:spPr>
        <a:xfrm>
          <a:off x="91439" y="103966"/>
          <a:ext cx="2103120" cy="8090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7000" b="-1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5C6A8-1A25-43F2-868B-A469771C8F34}">
      <dsp:nvSpPr>
        <dsp:cNvPr id="0" name=""/>
        <dsp:cNvSpPr/>
      </dsp:nvSpPr>
      <dsp:spPr>
        <a:xfrm>
          <a:off x="0" y="2236683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14187"/>
            <a:satOff val="-8606"/>
            <a:lumOff val="18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Menestyminen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Tarpeeksi rahaa käytettävissä. Osa rahoista kuluu välttämättömyyksiin </a:t>
          </a:r>
          <a:endParaRPr lang="en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Osa rahoista jää hauskanpitoon ja haluttuihin asioihin. Voi ehkä säästää/sijoittaa osan</a:t>
          </a:r>
        </a:p>
      </dsp:txBody>
      <dsp:txXfrm>
        <a:off x="2204254" y="2236683"/>
        <a:ext cx="8311345" cy="1011346"/>
      </dsp:txXfrm>
    </dsp:sp>
    <dsp:sp modelId="{77965DF9-1900-48CB-A6D5-F38DDF272A65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C7A95-B7E3-452D-8779-E0AF2E762DFD}">
      <dsp:nvSpPr>
        <dsp:cNvPr id="0" name=""/>
        <dsp:cNvSpPr/>
      </dsp:nvSpPr>
      <dsp:spPr>
        <a:xfrm>
          <a:off x="0" y="3325720"/>
          <a:ext cx="10515600" cy="101134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Kukkulan kuningas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Runsaasti rahaa käytettävissä. Osa rahoista kuluu välttämättömyyksiin, hauskanpitoon ja haluttuihin asioihin.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Rahaa jää riittävästi yli säästämiseen ja sijoittamiseen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FI" sz="1200" kern="1200" dirty="0"/>
        </a:p>
      </dsp:txBody>
      <dsp:txXfrm>
        <a:off x="2204254" y="3325720"/>
        <a:ext cx="8311345" cy="1011346"/>
      </dsp:txXfrm>
    </dsp:sp>
    <dsp:sp modelId="{E6D4CABE-6C2B-4C44-9DAD-6174F5C26076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4:33.55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784 1,'0'8,"1"1,-1-1,2 1,-1-1,2 1,-1-1,1 0,0 0,0 0,1 0,0-1,1 1,0-1,0 0,0-1,1 1,0-1,8 7,7 4,2-1,0-1,1-1,37 16,284 110,11-22,158 60,-434-143,-1 3,-1 4,-3 3,-2 4,-1 3,93 88,38 19,-195-153,7 4,0 2,-1 0,0 0,-1 1,0 1,14 20,-25-30,-1-1,0 1,1-1,-1 1,0-1,-1 1,1-1,-1 1,0 0,0-1,0 1,0 0,-1 4,0-4,1 1,0 0,0-1,0 1,0-1,1 1,0-1,2 8,6 7,1 0,1-1,1 0,24 28,8 12,-29-38,1-2,1 0,29 25,10 10,-82-79,0 2,-45-31,-72-41,-59-21,110 66,2-3,-124-99,-64-100,94 83,129 121,-47-44,-123-84,219 172,-1 1,1 0,-1 0,-13-5,19 9,1 0,-1 0,1-1,-1 1,1 0,-1 0,0 0,1 0,-1 0,1 0,-1 0,1 0,-1 0,1 0,-1 0,1 0,-1 0,1 1,-1-1,1 0,-1 0,1 1,-1-1,1 0,-1 0,1 1,-1-1,1 0,0 1,-1-1,1 1,0-1,-1 1,1-1,0 0,0 1,-1-1,1 1,0-1,0 1,0 0,0-1,0 1,-1-1,1 1,0-1,0 1,0-1,0 1,1-1,-1 1,0-1,0 1,0-1,1 2,10 34,-10-34,43 92,4-2,71 100,-66-107,309 463,46-31,-345-444,-29-31,2-2,1-1,82 65,-113-101,-1 1,0-1,1 0,-1 0,1 0,6 1,-11-4,0 0,0 1,0-1,0 0,1 0,-1 0,0 0,0 0,0 0,0 0,0 0,0 0,0-1,0 1,0 0,0-1,0 1,0-1,0 1,0-1,0 1,-1-1,1 0,0 1,0-1,-1 0,1 0,0 0,-1 1,1-1,-1 0,1 0,-1 0,1 0,-1 0,1 0,-1 0,0 0,0 0,0 0,1-2,-1-9,1-1,-2 1,0 0,0 0,-1 0,0-1,-1 2,-8-21,-6-32,17 62,-1 1,1-1,0 1,0-1,0 1,0-1,0 1,0-1,0 1,0-1,0 1,1-1,-1 1,0-1,1 1,0-1,-1 1,1 0,0-1,-1 1,1 0,0 0,0 0,2-2,-2 2,1 0,0 0,0 1,0-1,0 0,0 1,0-1,0 1,1 0,-1 0,0 0,0 0,0 0,0 0,2 1,8 1,-1 1,0 1,0 0,-1 0,12 6,19 14,-2 2,68 55,58 74,-150-134,-15-21,1 1,-1-1,0 0,0 0,0 1,0-1,0 0,0 1,0-1,0 0,0 1,0-1,0 0,0 1,0-1,0 0,0 0,0 1,0-1,-1 0,1 1,0-1,0 0,0 0,0 1,-1-1,1 0,0 0,0 1,0-1,-1 0,1 0,0 0,0 1,-1-1,-1 0,0 0,-1 0,1 0,0 0,0 0,0 0,-1-1,1 1,0-1,0 0,0 1,0-1,0 0,0 0,0 0,-3-3,-60-43,-72-67,-12-10,100 87,-65-36,95 63,0 1,-1 0,0 2,0 0,-1 1,0 1,-24-3,-82 4,96 5,0-2,0-1,0-1,-37-9,-212-64,103 25,96 26,0 3,-1 4,-94-8,2 16,0 7,-343 40,443-22,-89 29,35-8,114-32,1 1,-1 0,1 1,1 1,-1 0,1 0,0 1,0 1,-12 11,-5 9,-49 61,74-85,2-3,0 1,0-1,0 1,1-1,-1 1,1-1,-1 1,1 0,-2 4,3-5,0-1,1 0,-1 1,0-1,1 0,-1 0,0 1,1-1,-1 0,1 0,0 0,-1 0,1 0,0 0,0 0,0 0,0 0,0 0,0 0,0 0,0 0,0-1,0 1,0-1,0 1,0 0,1-1,-1 0,1 1,30 11,-1-2,61 12,-78-19,1122 211,-604-130,4-41,-272-53,-254 10,63-8,88-22,-54 9,171-33,105-17,-372 69,1 0,0 2,0-1,-1 2,1-1,0 2,0-1,-1 2,1-1,-1 2,11 4,-1 1,-1 2,-1 0,0 2,30 24,77 78,-107-98,0-1,1-1,0-1,37 18,-25-14,35 26,17 25,-57-44,1-2,2 0,0-3,44 24,-35-28,-26-12,-1 1,0 1,17 10,-28-16,0 1,0-1,0 1,0-1,-1 1,1-1,0 1,0 0,-1-1,1 1,0 0,-1 0,1-1,-1 1,1 0,-1 0,1 0,-1 0,0 0,1-1,-1 1,0 0,0 0,0 0,0 0,0 0,0 0,0 0,0 0,0 0,0 0,0 0,-1 0,1 0,0 0,-1-1,1 1,0 0,-2 2,-1 0,0 0,0-1,0 1,0 0,0-1,-1 0,0 1,-4 1,-56 23,-1-3,-114 27,80-25,-137 42,-477 118,347-138,-7-31,228-13,-270 19,186-8,186-16,1-2,0-1,-1-2,2-2,-51-17,46 13,-676-158,665 158,-333-83,369 89,0-1,0-1,-22-12,38 17,0 0,0-1,0 0,0 1,0-2,1 1,-1 0,1-1,1 0,-1 0,1 0,-1-1,1 1,1-1,-3-7,1 5,2 0,-1 0,1-1,1 1,-1-1,2 1,-1-1,1 1,0-1,2-9,-2 18,0-1,0 0,0 1,0-1,1 0,-1 1,0-1,1 1,-1-1,0 0,1 1,-1-1,0 1,1-1,-1 1,1-1,-1 1,1 0,-1-1,1 1,0-1,-1 1,1 0,-1 0,1-1,0 1,-1 0,1 0,0 0,-1 0,1 0,0 0,-1 0,1 0,0 0,-1 0,1 0,-1 0,1 0,0 0,-1 1,1-1,0 0,-1 0,1 1,-1-1,1 0,0 1,30 24,-24-18,5 3,1-1,-1-1,2 0,-1-1,1 0,0-1,0 0,1-1,27 5,7-2,86 2,-98-9,787 12,-64-3,-706-8,91 1,-128-4,1-1,-1-1,0-1,0 0,0-1,20-8,145-82,-125 62,2 3,92-34,-137 59,171-60,-145 48,0-2,55-35,-62 34,1 1,1 2,68-23,116-21,-192 55,-3 0,1 0,0 2,-1 1,2 1,32 2,-56 0,1 1,-1-1,1 1,-1-1,0 1,1 0,-1 0,0 0,1 0,-1 0,0 0,0 1,0-1,0 1,0-1,-1 1,1 0,0 0,-1 0,1 0,-1 0,0 0,1 0,-1 0,0 1,0-1,-1 0,1 1,0-1,-1 1,0-1,1 4,-1 0,0 0,0 0,-1 0,1 0,-1 0,-1 0,1-1,-1 1,0 0,0-1,-1 1,1-1,-5 6,-2 0,-1 1,0-1,-1-1,-1 0,1 0,-1-1,-1-1,0 0,-18 8,-22 9,-62 18,94-36,-573 167,-14-35,57-14,493-110,-165 32,198-44,1-1,-1-1,0-1,0-2,0 0,-48-11,13-4,10 2,-1 2,-1 2,-88-7,-8 19,77 1,-90-9,143 4,0-1,1-1,0 0,0-2,0 0,0 0,1-2,1 0,0-1,0 0,0-1,2-1,-19-19,-13-19,3-1,-47-74,66 91,-6-9,2 0,-23-53,39 71,1-1,1 0,2 0,0 0,-4-49,2-32,5 0,5 0,5 0,33-185,-30 250,2 1,2 1,1 0,3 1,0 1,3 0,1 1,2 1,34-41,53-68,-94 120,-1-1,-2 0,0-1,8-30,69-159,-69 168,-18 42,-1 0,1 1,0-1,1 0,-1 1,1 0,0 0,0 0,1 0,8-7,-8 10,0-1,0 1,0 0,0 0,0 1,1 0,-1 0,1 0,-1 0,1 1,-1 0,1 0,-1 0,8 2,74 12,0 3,132 45,-114-30,33 8,801 244,-931-281,68 25,-71-26,1 1,-1 0,0 0,0 0,-1 1,1 0,-1-1,0 2,0-1,4 6,-6-8,-1 1,0 0,0-1,0 1,0 0,0 0,0 0,-1-1,1 1,-1 0,0 0,0 0,0 0,0 0,-1 0,1 0,-1 0,0 0,0-1,0 1,0 0,0 0,-3 3,-2 5,-2 0,1 0,-19 18,3-7,-1 0,0-2,-2-1,-1-1,0-1,-49 21,-185 64,57-41,177-56,0-1,0 0,0-2,-1-2,-50-4,-80-18,-132-16,264 36,9 2,-1-2,1 0,0-1,-21-7,34 9,0-1,1 1,-1-1,1 1,-1-1,1 0,0-1,0 1,0 0,0-1,0 0,1 0,-1 0,1 0,0 0,0 0,0-1,0 1,0 0,1-1,-1 0,1 1,0-1,-1-6,2 0,-1 0,2 0,-1 0,1 0,1 0,0 0,0 0,1 1,4-10,7-14,23-40,15-15,4 3,95-111,-139 182,1 0,0 0,22-16,-34 28,1 1,-1 0,1 0,-1 0,1 0,-1 0,1 0,0 0,0 0,0 0,-1 1,1-1,0 1,0 0,0-1,0 1,0 0,0 0,0 0,0 0,0 1,0-1,-1 0,1 1,0-1,0 1,0 0,3 1,-2 1,-1 0,1 1,-1-1,0 0,0 1,0-1,0 1,-1 0,1 0,-1-1,0 1,0 0,0 8,2 13,-1 1,-1 0,-5 45,-19 88,-8 9,-7-1,-8-2,-122 291,118-358,47-92,-1 0,0 0,0-1,0 1,-7 6,10-12,1 1,-1-1,1 1,-1-1,1 0,-1 0,1 1,-1-1,1 0,-1 0,1 1,-1-1,1 0,-1 0,0 0,1 0,-1 0,1 0,-1 0,1 0,-1 0,0 0,1 0,-1 0,1 0,-2-1,1 0,0 0,0 0,0 0,1-1,-1 1,0 0,0 0,1-1,-1 1,1 0,-1-1,1 1,-1-1,1 1,0-3,-2-12,1 0,0 0,1 0,4-21,13-76,-11 82,40-183,102-293,-118 425,-25 74,-7 24,-125 387,91-304,-259 657,269-701,21-49,11-30,23-72,-26 68,-3 28,0 0,0-1,0 1,0 0,0 0,0 0,0-1,0 1,0 0,0 0,0 0,0 0,0-1,-1 1,1 0,0 0,0 0,0 0,0-1,0 1,0 0,0 0,-1 0,1 0,0 0,0 0,0 0,0-1,-1 1,1 0,0 0,0 0,0 0,0 0,-1 0,1 0,0 0,0 0,0 0,0 0,-1 0,1 0,0 0,-15 13,-9 22,-37 66,38-60,-284 483,292-498,12-19,-1 1,0-1,-1 1,0-2,0 1,0 0,-1-1,0 0,-13 10,18-15,1-1,-1 0,0 1,1-1,-1 0,0 0,0 0,1 1,-1-1,0 0,0 0,0 0,1 0,-1 0,0 0,0-1,1 1,-1 0,0 0,1 0,-1-1,0 1,0 0,1-1,-1 1,0-1,1 1,-1-1,1 1,-1-1,0 0,-13-22,13 20,-1-1,-7-17,-1 1,-1 0,0 1,-1 0,-1 1,-1 0,-27-25,-6 6,-9-8,48 33,12 5,0 5,-1 1,1 0,0 0,-1 1,1-1,7 1,171-1,-114 3,578-13,5-27,162-7,-692 42,-32 2,-1-3,112-21,-29-16,84-14,-120 31,105-12,112 35,-5-1,-325-2,-22 4,1 0,-1 0,0 0,1 0,-1-1,0 1,1 0,-1 0,0 0,1-1,-1 1,0 0,0 0,1-1,-1 1,0 0,0-1,0 1,1 0,-1-1,0 1,0 0,0-1,0 1,0 0,0-1,1 0,-2-1,-1 0,1 0,0 1,0-1,-1 0,1 0,-1 1,1-1,-1 1,0-1,0 1,1 0,-1 0,0 0,-3-1,-247-123,126 66,17 8,-197-107,255 123,2-3,-88-88,118 108,-21-23,2-1,-38-57,65 82,-17-37,21 38,-1 1,-16-25,20 35,0 0,0 0,-1 1,0-1,0 1,0 0,-1 0,1 0,-1 1,-10-5,-28-12,-67-43,37 19,65 39,0 1,0 0,-14-4,2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3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3487,'3'-1,"-1"0,0 0,1 0,-1 0,0-1,0 1,0-1,0 1,0-1,-1 0,1 0,0 0,-1 0,1 0,-1 0,0 0,2-4,1 0,166-282,-121 199,-20 38,36-89,-57 117,-1 0,0-1,-2 0,-1-1,0 1,-1-40,-2 43,1 0,1 1,0 0,2-1,9-26,1-2,-9 31,1-1,0 1,1 0,2 0,11-18,66-80,-19 27,-31 39,-17 25,26-45,2-14,41-81,-74 136,27-41,-21 38,49-76,-28 46,47-94,-40 62,-27 55,-1-2,17-49,-27 48,13-84,-7 22,22-57,23-130,-53 235,-4 35,-2 0,0 0,-1-42,-3 57,1 0,-1 0,0 0,-1 0,0 0,0 0,0 0,0 1,-1-1,0 1,0 0,0 0,-1 0,0 0,0 0,0 1,-1 0,-6-5,9 7,-1 0,0 1,1-1,-1 1,0 0,0 0,0 0,0 0,0 0,0 1,-5-1,7 1,1 0,0 0,-1 0,1 0,-1 0,1 0,-1 0,1 0,-1 0,1 1,0-1,-1 0,1 0,-1 0,1 1,0-1,-1 0,1 0,0 1,-1-1,1 0,0 1,-1-1,1 0,0 1,0-1,0 0,-1 1,1 0,0 0,0 1,0-1,0 1,1-1,-1 0,0 1,1-1,-1 0,1 1,-1-1,1 0,0 0,-1 1,1-1,1 1,8 12,1 0,1-1,0 0,0-1,1 0,1-1,0 0,1-1,0-1,0 0,1-2,17 7,-4 1,56 35,-59-33,0-1,50 22,-32-20,0 2,-1 2,60 42,-88-53,-1 1,24 27,14 12,-24-25,0 0,-2 2,-2 1,29 42,-41-50,-1 1,0 0,-2 0,0 1,6 30,8 22,-16-62,-1 0,2-1,-1 0,2 0,-1-1,20 19,-14-14,0-1,14 24,3 6,3-2,62 65,-2-4,-79-88,1-1,21 18,-23-23,-1 1,-1 1,0 0,19 25,-18-22,-1 0,2 0,0-2,28 23,4 2,-9-4,-1 2,-2 1,57 80,-64-72,-1 0,-3 1,-1 1,-3 2,15 56,-27-81,-4-14,0 0,-1 0,3 16,-5-23,0 0,0 0,0 0,-1 0,1 0,-1 0,0 0,1 0,-1-1,0 1,-1 0,1 0,0-1,-1 1,0-1,-3 5,-4 3,-2-1,1 0,-1 0,-1-1,0-1,-24 12,-84 29,75-32,-267 95,285-101,-1 1,2 1,0 2,-36 24,-90 79,99-73,-95 60,73-56,-76 65,-46 31,160-124,-1-1,-55 19,-3 2,-9 2,-149 39,179-59,62-19,-1 0,1-1,0 0,-1-1,0-1,-14-1,-80-14,94 13,-38-9,35 7,0 0,-1 1,0 1,0 0,0 2,-24 1,19 4,1 1,1 1,-1 0,1 2,1 0,-25 16,-52 22,-31 3,226-115,336-227,-305 189,-82 62,96-63,-25 37,91-59,-126 69,105-93,10-19,-130 113,127-79,-135 97,-11 1,-40 29,0 1,0 0,1 0,0 1,0 0,0 1,1 0,0 1,12-4,20-2,0-1,73-30,-49 12,86-22,-136 50,-17 2,0-1,0 1,0 0,0-1,-1 1,1-1,0 1,0 0,-1-1,1 1,-1-1,1 1,0-1,-1 1,1-1,-1 1,1-1,-1 1,1-1,-1 1,1-1,-1 0,0 1,1-1,-1 0,1 0,-1 0,-1 1,-25 14,0-1,-55 18,61-24,-730 229,248-86,16 32,450-168,1 2,1 1,0 2,-35 28,48-33,13-11,14-10,178-126,6-7,-166 119,0-1,-2-1,0-1,-2-1,28-44,-33 45,-1 0,-1-1,-1-1,-2 0,0-1,-1 1,-2-2,-1 1,0-1,0-36,-5 4,3-52,-2 97,2 0,0 0,0 0,1 0,12-25,21-27,3 1,73-92,-29 43,39-78,-105 158,-1 0,-2-2,20-69,-35 102,1 0,-1 0,1 0,0 0,0 0,0 0,1 0,-1 0,1 1,0-1,-1 1,1-1,0 1,0 0,1-1,-1 1,0 0,1 1,-1-1,1 0,0 1,0-1,-1 1,1 0,0 0,0 0,0 0,0 0,0 1,0 0,1-1,-1 1,0 0,0 0,0 1,0-1,0 1,0-1,0 1,0 0,0 0,3 2,17 6,-1 2,0 0,0 1,-1 1,-1 1,31 27,102 112,-139-137,0 0,-1 1,-1 0,-1 1,0 1,-1 0,-1 0,-1 1,-1 0,-1 0,0 1,-1-1,3 40,-4-21,-1-1,-2 1,-2 0,-9 65,8-95,0 0,-1 0,-1 0,0 0,0 0,0-1,-1 0,0 0,-1 0,0-1,0 0,-1 0,1 0,-9 5,-7 4,-1-1,-1-2,-43 19,-533 190,568-212,-9 5,-1-3,-77 13,115-24,1-1,-1 0,0 1,0-1,0-1,1 1,-1-1,0 1,0-1,1 0,-1 0,0-1,-3-1,5 1,1 1,0 0,-1-1,1 1,0-1,0 0,0 1,0-1,0 0,0 0,0 1,1-1,-1 0,1 0,-1 0,1 0,0 0,0 0,0 0,0 0,0 0,0 0,0 0,1 0,-1 1,1-1,0-2,3-9,0 1,1-1,0 1,1 0,1 0,0 1,9-13,71-78,8 5,165-132,131-51,-311 230,-51 37,-29 13,0 0,0 0,-1 0,1 0,0 0,0 0,0 0,0 0,0 0,0 0,-1 0,1 0,0 0,0 1,0-1,0 0,0 0,0 0,0 0,0 0,0 0,-1 0,1 1,0-1,0 0,0 0,0 0,0 0,0 0,0 1,0-1,0 0,0 0,0 0,0 0,0 0,0 1,0-1,0 0,0 0,0 0,0 0,0 0,1 0,-1 1,0-1,0 0,0 0,0 0,0 0,0 0,0 0,0 0,0 1,1-1,-1 0,0 0,0 0,0 0,0 0,0 0,0 0,1 0,-1 0,0 0,0 0,0 0,-36 37,-15 10,-103 72,151-117,1 0,-1 0,1 0,-1-1,0 1,0-1,0 0,0 0,1 0,-1 0,-1-1,1 1,0-1,0 0,0 1,0-1,-3-1,3 0,1 0,0-1,0 1,0-1,0 0,0 1,0-1,0 0,1 0,-1 0,1 0,0 0,-1-1,1 1,0 0,0-1,0 1,0-1,1 1,-1-1,1 1,-1-4,-7-46,2 0,2-1,4-68,0 26,-6-97,-37-233,41 412,-10-50,12 61,-1 0,1 0,-1 0,1 0,-1 0,0 0,0 0,0 0,0 0,0 0,-1 1,1-1,0 0,-1 1,1-1,-1 1,0-1,0 1,1 0,-4-2,3 3,-1 1,1-1,0 0,0 1,0 0,0-1,0 1,1 0,-1 0,0 0,0 0,0 1,1-1,-1 0,1 1,-1-1,1 1,0-1,-1 1,0 2,-17 19,2 1,0 1,-16 33,-35 88,36-74,-42 93,-74 154,144-310,0 0,1 0,0 1,1-1,0 1,-2 17,-3 16,-16 44,-63 157,-62 77,119-260,19-40,0 0,-2-1,0 0,-1-1,-1 0,-1-1,0-1,-2 0,0-1,0-1,-2-1,0 0,-31 16,-9 1,26-15,1 1,0 2,-29 24,52-35,0 0,0 1,0 0,1 0,1 1,0 0,0 0,1 1,0 0,1 0,0 0,0 1,-2 13,-1 11,7-28,0 0,0 0,-1 0,-1 0,1-1,-1 1,-1-1,1 0,-1 1,0-2,-1 1,-7 8,9-11,0 0,-1-1,1 0,-1 0,0 0,0 0,0-1,0 1,0-1,0 0,-1 0,1 0,-1-1,1 0,-1 0,0 0,-5 0,-16-4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4:53.33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5033 932,'-4'1,"1"1,-1-1,1 0,-1 1,1 0,0 0,0 0,0 0,0 1,0-1,-5 6,-5 3,-45 32,-1-3,-3-3,-101 45,-209 64,288-116,68-24,-560 231,-183 108,81-81,450-156,82-37,87-43,-5 4,-2-3,-1-3,-79 19,142-44,-1 0,1 0,-1-1,1 0,-1 0,1 0,0 0,-1 0,1-1,-1 0,1 0,0 0,-1-1,-6-3,6 2,0-1,0 1,0-1,1 0,-1-1,1 1,0-1,1 1,-1-1,-3-8,-39-71,-57-148,84 178,10 28,0 2,-16-31,20 47,0-1,-1 1,0 0,0 1,-1 0,0 0,0 0,-1 1,-13-10,6 7,-1 1,0 1,0 0,0 1,-1 1,0 0,-28-3,-9 3,-62 1,74 4,0-1,1-3,-50-10,-39-27,127 40,1 0,0 0,0 0,0 0,0 0,0 0,1 0,-1-1,0 1,-1-3,3 4,-1 0,1-1,0 1,-1-1,1 1,0-1,0 1,0-1,0 1,-1-1,1 1,0-1,0 1,0-1,0 1,0-1,0 1,0-1,0 1,1-1,-1 1,0-1,0 1,0 0,0-1,1 1,-1-1,1 0,2-2,1-1,0 1,0 0,0 1,0-1,0 1,1-1,-1 1,8-1,119-43,175-36,-215 60,1248-277,-890 203,-351 74,242-48,4 28,-288 41,-55 0,-1 1,1 0,0 0,0 0,0 0,0 0,-1 0,1 0,0 0,0 0,0 0,-1 0,1 0,0 1,0-1,-1 0,1 0,0 1,0-1,-1 1,1-1,0 1,-1-1,1 1,-1-1,1 1,0 0,0 0,-3 1,1-1,-1 1,1-1,-1 1,1-1,-1 1,0-1,1 0,-1 0,0 0,0 0,-2 1,-48 21,-107 34,157-57,-644 182,-14-24,-481 130,1083-271,14-5,1 2,-47 21,79-26,21-4,13-6,43-6,424-83,2-27,-236 52,-64 11,-165 46,46-22,-72 30,-1 0,1 0,0-1,-1 1,1 0,0-1,-1 1,1 0,-1-1,1 1,-1-1,1 1,-1-1,1 0,-1 1,1-1,-1 1,0-1,1 0,-1 0,0 0,-1 1,1-1,-1 1,1 0,-1-1,0 1,1 0,-1-1,0 1,1 0,-1 0,0-1,1 1,-1 0,0 0,0 0,1 0,-1 0,0 0,-1 0,-107 7,-100 15,-1311 83,1514-105,-75 4,-119-10,194 6,-1-1,0 0,1 0,-1-1,-8-3,14 5,1 0,0 0,-1-1,1 1,-1 0,1 0,0 0,-1 0,1-1,0 1,-1 0,1 0,0-1,-1 1,1 0,0-1,0 1,-1 0,1-1,0 1,0 0,0-1,-1 1,1 0,0-1,0 1,0-1,0 1,0 0,0-1,0 1,0-1,0 1,0 0,0-1,0 1,0-1,0 1,0 0,0-1,1 1,-1-1,0 1,0 0,0-1,1 1,-1 0,0-1,0 1,1 0,-1-1,1 1,19-12,-9 8,0 1,0 0,0 1,1 0,-1 1,1 0,0 1,19 2,292 38,-132-11,176 8,1-15,0-17,700-80,-969 63,-37 6,-1-3,108-29,-145 28,-1-1,0-1,-1 0,33-26,19-11,-31 28,0 1,2 3,76-21,60-21,-156 48,159-62,-147 61,-1 2,2 1,43-4,603-98,231-45,-138 56,-531 58,-3-10,442-158,-581 177,1 4,1 5,169-16,-121 19,166-43,-319 64,84-21,104-41,15-4,-47 18,-108 30,69-22,-101 35,1 2,-1 0,1 0,33 1,-44 3,-1-1,0 1,0 1,1-1,-1 1,0 1,-1-1,1 1,0 0,-1 0,1 0,-1 1,0 0,0 0,-1 0,1 1,-1-1,0 1,5 7,5 9,-1 2,-1 0,13 34,-17-39,10 26,-2 1,-3 1,-1 1,-2 0,3 52,-7-24,-4 1,-12 115,4-151,-1-1,-1 1,-17 41,-49 113,34-97,-88 176,64-144,-74 122,70-132,21-36,-87 169,60-93,-101 240,57-122,85-211,-3-2,-48 65,-76 66,-29 42,-152 234,288-407,-3-3,-3-2,-1-3,-4-2,-1-4,-86 51,61-48,-354 193,423-237,0-2,0-1,0 0,-1-1,0-2,-24 2,4-1,-704 155,695-146,-111 30,3 7,-217 100,342-135,0-2,-1-1,0-2,0-1,-1-2,-63 4,-775 4,640-17,202 2,0-2,0 0,0-3,1 0,-60-20,-424-136,-262-97,698 225,-99-57,141 67,0-1,2-2,1-1,-47-48,-138-155,-158-172,34-26,257 300,-56-77,-11 38,32 39,114 119,1 1,-1-1,1-1,1 1,0-1,0 0,1 0,0 0,1-1,0 1,1-1,-2-15,3 0,1 1,2 0,0 0,8-33,0 12,3 1,1 0,2 1,3 1,1 0,1 2,55-76,-48 73,-12 19,36-42,-45 59,1 0,0 1,0 0,1 0,0 1,0 0,0 1,20-8,7 1,0 1,1 2,0 2,67-4,159 13,-86 15,276 61,170 83,-578-149,92 26,235 62,7-30,-246-57,0-7,0-5,165-19,-121-6,318-87,159-113,-14-43,-461 190,441-153,-574 216,-1-2,-1-2,0-1,-1-3,-2-1,0-3,-2 0,0-3,35-35,288-255,-244 223,53-40,-145 119,0 1,1 0,0 3,56-21,-321 114,-44 12,-131 29,-129 14,-111 19,-810 212,15 69,881-231,104-8,97-20,85-28,-195 135,447-264,-57 25,74-39,-1 0,0-1,0-1,0 0,-1-1,1 0,-18 0,-218-14,-73 3,280 14,33-1,13 2,7-3,1 0,0-1,19 1,129 8,101-5,112-16,108-23,2124-317,-2325 291,-156 29,30-5,-151 34,0 0,0 1,0-1,0 1,0 0,0 0,0 0,0 0,5 1,-8 0,0-1,0 0,1 0,-1 0,0 0,0 0,0 1,0-1,0 0,0 0,0 0,1 0,-1 1,0-1,0 0,0 0,0 0,0 0,0 1,0-1,0 0,0 0,0 0,0 1,0-1,0 0,0 0,0 0,0 1,-1-1,1 0,0 0,0 0,0 0,0 1,0-1,0 0,0 0,-1 0,1 1,-15 12,-20 10,-2-2,-65 28,-344 124,-14-30,-67 24,442-137,-161 80,228-100,1 1,-20 15,33-23,0 1,0-1,1 0,0 1,-1 0,1 0,1 0,-1 0,1 0,-1 1,1-1,0 1,-1 6,2-9,1 0,0 0,0 0,0 0,0 0,0 0,0 0,0 0,1 0,-1 0,1 0,-1-1,1 1,0 0,0 0,0 0,0-1,0 1,0-1,0 1,0 0,1-1,-1 0,0 1,4 1,1 1,0-1,0 1,1-1,0-1,0 1,9 2,32 4,0-1,0-3,90-1,381-25,6-28,-390 35,783-79,-727 79,-173 13,-1 1,1 1,29 5,-44-6,0 1,0-1,0 1,-1 0,1 0,0 0,0 1,-1-1,1 1,-1-1,0 1,1 0,-1 0,0 0,0 0,0 0,0 0,0 1,-1-1,1 0,-1 1,1 0,-1-1,0 1,0 0,0 0,0 4,0 0,-1 1,-1-1,0 1,0-1,0 1,-1-1,0 0,0 0,-1 0,0 0,0 0,-5 6,-10 18,-27 34,38-56,-91 112,-133 127,104-116,97-103,0-1,-1-2,-52 33,-108 51,51-31,129-73,5-2,0-1,0 0,0 1,1 0,0 1,-1-1,1 1,-6 8,10-12,1 1,0-1,-1 0,1 1,0-1,0 0,0 1,0-1,0 0,0 1,0-1,0 0,0 0,1 1,-1-1,1 0,-1 1,1-1,-1 0,1 0,0 0,-1 0,1 0,0 0,2 2,28 28,-20-22,-1 1,-1 0,0 0,-1 1,0 0,-1 0,0 1,0 0,-2 0,1 1,4 15,-9-22,0 0,0 0,0 0,0 0,-1 0,0 0,-1 0,1 0,-1 0,0 0,-1 0,1-1,-1 1,0 0,-1-1,1 1,-1-1,0 0,-1 0,1 0,-1 0,0 0,0-1,0 0,-10 8,-5 2,-1-1,0 0,-1-2,-27 12,-94 27,122-43,-139 42,-1-8,-2-6,-181 15,334-49,-17 2,0-1,0-2,-35-3,54 2,0-1,0 1,0-1,0 0,1 0,-1-1,0 0,1 0,0-1,0 0,0 0,1 0,-1-1,1 0,0 0,-8-10,7 8,0 0,0 0,-1 0,0 1,0 0,-1 0,1 1,-1 0,0 1,-1-1,-14-4,-7 0,0 1,-40-5,60 11,-149-23,-204-40,306 50,0-1,0-3,2-3,-62-33,109 50,0 1,0-2,0 1,0-1,1 0,0 0,1-1,-1 0,1 0,-9-16,12 18,0-1,1 0,0 0,0 0,0 0,1-1,0 1,0 0,1-1,0 1,0 0,0-1,1 1,0 0,0-1,4-10,1 2,0 1,1-1,0 1,1 1,1 0,0 0,1 1,0 0,1 0,0 1,16-12,10-5,1 2,68-36,-30 24,2 3,1 4,1 3,2 4,107-17,-85 26,0 4,0 5,202 14,12 33,-261-30,-1 3,0 1,75 34,-126-47,0 0,0 0,0 1,0 0,-1 0,1 0,-1 0,0 1,0 0,0 0,0 0,3 5,-6-7,-1-1,1 0,-1 1,1-1,-1 1,1-1,-1 1,0-1,0 1,0 0,0-1,0 1,0-1,0 1,0-1,-1 1,0 1,0 0,-1 0,1 0,-1 0,0 0,0-1,0 1,0 0,0-1,-1 0,-3 4,-9 4,1 0,-2 0,1-2,-1 0,-31 11,-91 20,107-32,-87 21,-128 36,234-61,1 1,0 0,0 0,1 1,-1 1,1-1,0 2,1 0,-16 13,24-19,0 0,0 0,0 0,0 0,0 0,1 0,-1 1,0-1,0 0,1 1,-1-1,1 0,0 1,-1-1,1 0,0 1,0-1,-1 1,1-1,0 1,0-1,1 0,-1 1,0-1,0 1,1-1,-1 0,1 1,-1-1,1 0,0 1,0-1,-1 0,1 0,0 0,0 0,0 1,1 0,3 1,0 1,0-1,0 0,1 0,-1-1,0 1,1-1,8 1,24 5,0-2,0-1,67-2,-26-1,79 7,243 43,-381-48,-1 0,1 1,-1 2,-1 0,20 10,-36-17,-1 1,0-1,0 1,1-1,-1 1,0 0,0 0,0 0,0 0,0 0,0 0,0 0,0 0,0 0,0 0,0 0,-1 1,1-1,-1 0,1 0,-1 1,1-1,-1 0,0 1,1 1,-2-1,1-1,-1 1,0-1,0 1,1-1,-1 0,0 1,0-1,-1 0,1 1,0-1,0 0,-1 0,1 0,0 0,-1 0,-2 1,-9 4,-1 0,-1 0,-20 4,35-10,-7 2,-13 4,0-1,0-1,-1-1,-21 1,37-4,0 0,0 0,0 0,0-1,0 1,0-1,1-1,-1 1,0-1,1 0,-1 0,1 0,-1 0,1-1,0 0,0 0,0 0,1 0,-1 0,1-1,0 0,0 0,-4-5,0-6,0 0,1 0,0-1,2 0,0 0,-4-26,-2-102,10 129,1-52,3-1,23-117,-26 177,4-23,-5 31,0-1,0 0,0 0,0 0,0 0,0 0,0 1,0-1,0 0,0 0,-1 0,1 0,0 1,-1-1,1 0,0 0,-1 0,1 1,-1-1,1 0,-1 1,1-1,-1 1,0-1,0 0,-11 4,11 1,10-1,11-2,1-1,-1-1,0-1,0 0,21-7,8 0,520-119,3-39,-354 101,531-177,-725 233,77-32,-89 37,-2-1,1-1,-1 1,0-2,18-16,-26 22,0 1,-1-1,1 0,0 0,-1 0,0 0,1-1,-1 1,0 0,0 0,-1-1,1 1,0-1,-1 1,1-1,-1 1,0-1,0 1,0-1,0 1,0-1,-1 1,1-1,-1 1,1 0,-1-1,0 1,0 0,0-1,0 1,-1 0,1 0,0 0,-1 0,-2-2,-6-7,0 1,-1 0,0 1,-23-14,22 15,1 1,4 2,0 0,-1 0,2-1,-1 0,-9-10,15 14,-1 0,1 0,0 0,0 1,0-1,0 0,1 0,-1 0,0 0,1-1,0 1,-1 0,1 0,0 0,0 0,0 0,0-1,1 1,-1 0,0 0,1 0,0 0,-1 0,1 0,0 0,0 0,0 0,0 0,2-1,4-6,0 1,0-1,1 2,0-1,0 1,1 0,15-8,84-42,-85 47,214-97,108-41,98-52,793-400,-60-102,-884 487,-88 40,-174 148,-2-1,-1-2,-1 0,-1-2,31-54,-51 78,-1-1,0 1,-1-1,3-12,-5 20,-1-1,1 1,-1-1,0 1,0-1,0 1,0-1,0 0,0 1,0-1,0 1,0-1,-1 1,1-1,-1 1,1-1,-1 1,0-1,1 1,-1 0,0-1,0 1,0 0,0 0,0 0,0 0,0 0,-1 0,1 0,0 0,-3-1,-1 0,-1 0,1 1,-1 0,1 0,-1 0,0 1,0 0,1 0,-1 0,-7 2,-65 14,57-10,-244 64,-34 9,199-57,-105 9,197-31,0 1,0-1,0 0,-1-1,1 0,0 0,0 0,1-1,-1-1,0 1,1-1,-9-5,11 5,0 0,0-1,0 0,0 0,1 0,-1-1,1 0,0 0,1 0,-1 0,1 0,0-1,0 1,1-1,-4-11,1-4,1 1,1-1,0-24,0 12,3 32,0-1,0 1,0-1,0 1,-1 0,1-1,0 1,-1 0,1-1,-1 1,0 0,1 0,-1-1,0 1,0 0,1 0,-1 0,0 0,0 0,-2-1,0 1,0 0,0-1,0 2,0-1,0 0,0 1,0-1,0 1,0 0,-5 0,-21 2,-1 0,1 2,-42 11,-86 32,110-31,-190 64,184-66,48-16,15-7,332-189,-272 161,-39 19,42-20,-67 35,1 0,-1 1,1 0,0 0,0 0,0 1,14-1,-19 2,-1 0,0 0,0 0,0 0,0 0,0 1,0-1,0 0,0 0,0 1,0-1,0 1,0-1,0 1,-1-1,1 1,0 0,0-1,0 1,-1 0,1-1,0 1,-1 0,1 0,0 0,-1 0,1 0,-1 0,0 0,1 0,-1 0,0 0,1 0,-1 0,0 0,0 2,0 1,0 1,-1 0,0-1,0 1,0-1,0 1,-3 4,-4 10,-2 0,-1-1,-16 23,16-26,0 1,1 1,-13 30,47-68,8-10,11-14,-69 73,-406 353,-19-21,379-304,34-27,0-2,-2-2,0-1,-2-3,-1-1,0-2,-1-2,-1-2,-49 10,-180 32,-122 18,88-17,-1239 249,1324-248,170-38,52-20,0 0,0 1,-1 0,1-1,0 1,0 0,0-1,0 1,-1 0,1 0,0 0,1 0,-1 0,0 0,-1 2,2-3,1 1,-1-1,0 1,0-1,1 1,-1-1,1 1,-1-1,0 1,1-1,-1 0,1 1,-1-1,1 0,-1 1,1-1,-1 0,1 0,-1 1,1-1,0 0,-1 0,1 0,-1 0,1 0,0 0,-1 0,1 0,0 0,48 0,122-18,315-75,3-25,-259 60,-19 14,-193 42,1 1,-1 0,1 1,-1 1,27 5,-34-6,0 1,0-2,0 1,0-1,0-1,0 0,0-1,0 0,0-1,12-6,-9 5,772-283,-384 125,-333 130,-44 26,-25 7,1 0,-1 0,0 0,1 0,-1 0,1 0,-1 0,1 1,-1-1,1 0,-1 0,0 0,1 0,-1 1,1-1,-1 0,0 0,1 1,-1-1,0 0,1 0,-1 1,0-1,1 0,-1 1,0-1,1 1,-1 2,0-1,0 1,-1 0,1-1,-1 1,1 0,-1-1,0 1,0-1,0 1,0-1,0 0,-1 1,1-1,-3 2,-12 21,-1-1,-40 42,-61 48,-82 63,-1020 719,937-722,-559 250,833-420,-29 14,-2-2,0-2,-76 16,113-29,-1-1,0 1,0-1,0 0,0 0,0 0,0-1,0 1,1-1,-1 0,0 0,-5-2,8 2,0 0,0 0,0 0,0 0,0 0,0 0,0 0,1 0,-1 0,0-1,1 1,-1 0,1 0,-1-1,1 1,-1 0,1-1,0 1,0-1,0 1,0 0,0-1,0 1,0-1,0 1,0 0,1-1,-1 1,0 0,1-1,0 1,-1 0,2-2,4-11,1 1,0 0,1 0,1 1,-1 0,2 0,11-10,83-72,-99 90,149-119,120-108,-263 221,6-9,-21 19,-15 9,-749 356,650-319,115-45,0 0,0 0,0 0,-1-1,1 1,0-1,-1 1,-4-2,8 1,0 0,0 0,-1 0,1 0,0 0,0-1,0 1,-1 0,1 0,0 0,0-1,0 1,0 0,0 0,-1-1,1 1,0 0,0 0,0-1,0 1,0 0,0 0,0-1,0 1,0 0,0-1,0 1,0 0,0 0,0-1,0 1,0 0,0-1,0 1,0 0,1 0,-1-1,0 1,0 0,0 0,0 0,1-1,-1 1,0 0,0 0,0 0,1-1,-1 1,1 0,7-9,0 1,1 0,17-11,129-77,105-38,345-141,858-267,-1321 503,-138 38,0 0,0 0,-1 0,1 1,0 0,0 0,0 0,0 0,0 1,0 0,-1-1,1 1,5 3,-8-4,1 1,-1 0,0 0,0 0,0 0,-1 0,1 0,0 0,0 0,0 0,-1 0,1 1,-1-1,1 0,-1 0,1 1,-1-1,0 0,1 1,-1-1,0 0,0 1,0-1,0 0,-1 2,-1 7,-1 0,0 0,0 0,-1-1,-1 1,0-1,0 0,-6 8,-50 66,-3-3,-80 76,9-9,3 9,115-128,17-28,0 0,1 0,-1 0,0 1,1-1,-1 0,0 0,1 0,-1 0,0 0,1 0,-1 0,0 0,1 0,-1 0,1 0,-1 0,0 0,1 0,-1 0,0 0,1 0,-1 0,0 0,1-1,-1 1,0 0,1 0,-1 0,0-1,0 1,1 0,-1 0,0-1,0 1,1 0,-1-1,50-35,-47 34,-3 2,12-10,0 1,1 1,19-11,-31 19,0 0,-1-1,1 1,-1 0,1-1,0 1,0 0,-1 0,1-1,0 1,-1 0,1 0,0 0,0 0,-1 0,1 0,0 0,-1 0,1 0,0 1,0-1,-1 0,1 0,0 1,-1-1,1 0,-1 1,2 0,-2 0,1 0,-1 0,1 1,-1-1,0 0,0 1,0-1,0 0,0 1,0-1,0 0,0 1,0-1,0 0,-1 3,-6 18,-1-1,-1 0,-1 0,0-1,-2 0,-14 18,3-2,-34 53,-22 36,75-115,15-12,104-68,-17 6,122-63,195-91,578-216,-957 420,74-18,-106 31,-1 0,1 1,0-1,-1 1,1-1,0 1,0 0,-1 0,1 1,0-1,-1 1,1 0,0 0,-1 0,1 0,-1 1,1 0,4 3,-7-4,1 0,-1 1,0-1,0 1,0-1,0 1,-1 0,1-1,0 1,-1 0,1 0,-1-1,0 1,1 0,-1 2,0 1,0 1,-1-1,1 1,-1-1,-1 1,-1 6,-7 14,-2 0,0-1,-22 32,-26 34,-131 151,-103 66,-369 307,537-513,90-79,37-23,-1-1,0 1,0 0,0 0,0 0,0 0,0-1,0 1,0 0,0 0,0 0,0 0,0-1,0 1,0 0,0 0,0 0,0 0,0 0,-1-1,1 1,0 0,0 0,0 0,0 0,0 0,0-1,0 1,0 0,-1 0,1 0,0 0,0 0,0 0,0 0,0 0,0-1,-1 1,1 0,0 0,0 0,0 0,0 0,-1 0,1 0,0 0,0 0,0 0,0 0,-1 0,1 0,0 0,0 0,0 0,0 0,-1 1,1-1,0 0,0 0,0 0,0 0,0 0,-1 0,1 0,0 1,6-12,1 2,0-1,12-13,287-291,-141 150,418-451,-653 673,-76 66,-566 430,-80 66,726-567,47-45,19-8,0 0,0 0,-1 0,1-1,0 1,0 0,0 0,-1 0,1-1,0 1,0 0,0 0,0-1,-1 1,1 0,0 0,0-1,0 1,0 0,0-1,0 1,0 0,0 0,0-1,0 1,0 0,0-1,0 1,0 0,0 0,0-1,0 1,0 0,1-1,14-35,-14 35,24-42,1 1,3 1,1 1,1 2,39-35,-50 56,-33 30,-20 14,-1-2,-1-1,-73 37,-130 45,233-104,-26 11,-130 54,-184 51,313-114,32-4,0 0,-1 0,1 0,0 0,0 0,0 0,0 0,-1-1,1 1,0 0,0 0,0 0,0 0,0 0,-1-1,1 1,0 0,0 0,0 0,0 0,0-1,0 1,0 0,0 0,0 0,0-1,0 1,0 0,0 0,0 0,0-1,0 1,0 0,0 0,0 0,0-1,0 1,0 0,0 0,0 0,0 0,0-1,0 1,0 0,1 0,-1 0,0 0,0-1,0 1,0 0,0 0,1 0,-1 0,0 0,0 0,0 0,1-1,5-4,1-1,-1 1,1 0,11-5,32-15,0 2,2 2,68-18,-110 36,0 1,1 0,0 1,-1 0,1 0,0 1,20 3,-28-3,0 1,1 0,-1 0,0 0,1 1,-1-1,0 1,0 0,0-1,0 1,0 1,-1-1,1 0,-1 1,1-1,-1 1,0 0,0 0,0 0,0 0,-1 0,1 0,-1 0,0 1,1-1,-2 0,2 5,-1 1,0-1,-1 1,0-1,0 0,-1 1,0-1,0 0,-1 1,-4 11,0-3,-1 1,-1-1,-16 25,-1-7,0-1,-2-1,-2-2,-1-1,-1-1,-1-1,-58 36,-3-6,-177 79,-149 30,385-156,-68 11,63-21,38-1,0 0,0 0,0 0,0-1,0 1,0 0,0-1,0 1,0-1,0 1,0-1,0 1,0-1,0 0,0 1,0-1,-1-1,2 1,0 0,-1 1,1-1,0 0,0 0,-1 0,1 0,0 0,0 0,0 0,0 0,0 1,0-1,0 0,0 0,1 0,-1 0,0 0,1 0,-1 0,19-30,7 2,0 0,2 2,50-38,108-65,-11 20,20-13,-172 106,-23 17,0 0,0 0,0 0,1 0,-1-1,0 1,0 0,0 0,0 0,0 0,0 0,1 0,-1 0,0 0,0 0,0 0,0 0,0 0,0-1,0 1,0 0,1 0,-1 0,0 0,0 0,0 0,0 0,0-1,0 1,0 0,0 0,0 0,0 0,0 0,0-1,0 1,0 0,0 0,0 0,0 0,0 0,0-1,0 1,0 0,0 0,0 0,0 0,0 0,0 0,-1 0,1-1,0 1,0 0,0 0,0 0,0 0,0 0,0 0,0 0,-1 0,1-1,-45 13,-116 43,-833 255,979-306,-11 3,1 0,-1-2,0-1,0 0,-39-2,62-2,0 0,1 0,-1-1,0 0,0 1,0-1,1 0,-1 0,0 0,-2-2,4 2,0 1,1-1,-1 1,1-1,-1 1,1-1,-1 0,1 1,-1-1,1 0,0 1,-1-1,1 0,0 1,0-1,-1 0,1 0,0 1,0-1,0 0,0 1,0-1,0 0,0 0,0 0,2-3,0 0,-1 1,1-1,0 1,1 0,-1 0,0 0,1 0,0 0,0 0,0 1,0-1,4-1,37-25,3 2,0 2,1 3,57-19,-69 27,459-156,9 26,-149 44,-75 16,175-49,-444 130,1 0,-1 1,0 0,17 0,-27 2,-1 0,0 0,1 0,-1 0,1 0,-1 0,1 0,-1 0,1 0,-1 0,0 0,1 0,-1 0,1 0,-1 0,0 1,1-1,-1 0,1 0,-1 1,0-1,1 0,-1 1,0-1,1 0,-1 1,0-1,0 0,1 1,-1-1,0 0,0 1,0-1,1 1,-1-1,0 1,0-1,0 0,0 1,0-1,0 1,0-1,0 1,0-1,0 1,0-1,0 0,0 1,-1-1,1 1,0-1,0 0,0 1,0-1,-1 1,1-1,0 0,-1 1,1-1,0 0,-1 1,1-1,0 0,-1 1,-6 6,1 0,-2-1,1 0,-1 0,1-1,-1 0,-10 5,-73 31,71-32,-103 39,-185 45,-142 8,403-91,-932 172,854-168,-1-6,0-5,-154-16,-363-76,328 34,-458-67,139 63,251 27,377 31,0 1,0-1,0 0,0 0,1-1,-1 0,1 0,-6-3,9 4,1 0,-1 0,1 0,-1-1,1 1,0-1,0 1,-1-1,1 1,0-1,0 1,1-1,-1 0,0 0,1 1,-1-1,1 0,-1 0,1 0,0 0,0 0,0 0,0 1,0-1,0 0,0 0,1-2,2-10,1 1,0 0,0 0,2 1,-1 0,15-23,55-69,-53 75,292-372,-292 376,1 2,2 1,0 0,48-30,4-4,84-65,-154 115,-9 6,-20 13,-30 24,50-36,1 0,0 0,0 0,0 1,0-1,0 0,0 0,0 1,0-1,1 0,-1 1,-1 2,8 2,15-5,21-6,-1-2,68-21,-48 12,188-50,554-129,485-133,-952 217,-317 103,-6 4,0-1,-1 0,0-1,0 0,-1-1,17-12,-28 19,0-1,1 1,-1 0,1 0,-1 0,0-1,1 1,-1 0,1 0,-1-1,0 1,1 0,-1-1,0 1,0 0,1-1,-1 1,0-1,0 1,1 0,-1-1,0 1,0-1,0 1,0 0,0-1,0 1,0-1,0 1,0-1,0 1,0-1,0 1,0-1,0 1,0 0,0-1,0 1,0-1,-1 1,1-1,0 1,0 0,-1-1,1 1,0 0,0-1,-1 1,1 0,0-1,-1 1,1 0,-1 0,1-1,0 1,-1 0,0 0,-36-6,-298 24,190-5,-4-1,-468 23,607-35,1 0,0 0,0-1,-1 0,-8-3,17 4,1 0,-1 0,1-1,0 1,-1 0,1 0,-1 0,1-1,-1 1,1 0,0 0,-1-1,1 1,0 0,-1-1,1 1,0 0,-1-1,1 1,0-1,0 1,-1 0,1-1,0 1,0-1,0 1,0-1,-1 1,1-1,0 1,0-1,0 1,0-1,0 1,0 0,0-1,1 1,-1-1,0 1,0-1,0 1,0-1,1 1,-1-1,0 1,0 0,1-1,-1 1,0 0,0-1,1 1,-1 0,1-1,-1 1,1-1,10-9,1 1,0-1,1 2,0 0,0 0,0 2,26-10,1-2,1254-472,36 113,-1226 349,297-91,-371 107,0-1,-2-1,0-2,46-32,86-90,-150 129,55-47,3 3,1 3,97-53,240-101,-180 95,-213 103,126-57,-123 57,1 1,0 1,0 0,1 1,-1 1,30 0,-35 2,0 1,0 1,0 0,0 0,0 1,0 0,-1 1,1 1,-1 0,0 0,-1 1,1 0,-1 1,-1 0,11 10,157 161,-80-75,-91-97,0 2,-1-1,0 0,0 1,0 0,-1 0,0 1,-1-1,0 1,0 0,-1 0,0-1,0 2,-1-1,-1 0,1 0,-1 0,-1 0,0 0,0 0,-1 0,-2 10,-3 3,0-1,-1 0,-1 0,-1-1,-1 0,0 0,-28 32,-86 84,15-19,76-78,4-6,-39 58,61-79,1 0,1 0,0 1,0 0,2 0,-1 0,2 0,0 1,-2 18,3 0,1 1,2-1,2 1,7 37,-7-51,2 0,1 0,0 0,1-1,1 1,0-2,2 1,12 17,-14-26,0-1,0 0,0 0,1 0,1-1,-1-1,1 1,0-2,0 1,1-1,0-1,0 0,0-1,17 4,10-1,-1-1,1-2,41-2,-68-1,0-1,-1 0,1-1,-1 0,1 0,-1-1,0-1,0 0,0 0,18-11,-11 3,-1 0,-1-1,0-1,25-29,38-64,-12 14,49-61,-106 144,-9 14,-16 23,-131 201,60-88,18-33,-175 251,129-189,91-133,0-3,-2-2,-1 0,-42 36,33-33,-79 72,-208 147,88-74,167-122,-69 77,39-33,-4-5,-126 93,150-137,-3-2,-2-4,-170 67,68-50,0 1,155-53,0 0,-1-2,0-2,-35 4,45-9,0 0,0-2,0-1,0 0,0-2,1 0,-26-8,-27-13,-48-12,68 21,-87-39,22 8,47 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5:06.6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1586,'22'-1,"1"-1,-1-1,0-1,0-1,0-1,0 0,32-16,141-85,-64 31,-73 47,-2-2,-1-3,-1-2,78-70,-66 44,76-54,-121 102,1 1,1 0,0 2,41-15,98-19,-105 32,96-37,-20-1,275-65,-377 107,1 0,-1-2,36-19,83-52,-50 25,229-127,-288 163,1 2,84-25,-117 41,150-57,-110 45,1 2,1 3,0 1,98-2,-132 11,9 0,0 1,47 7,-65-6,1 0,-1 1,0-1,-1 2,1-1,-1 1,1 0,-1 1,0 0,0 0,-1 0,11 12,-1 3,0 0,-2 1,-1 0,0 1,-2 0,-1 1,0 0,-2 1,0 0,5 34,-7-32,2 0,19 45,-19-52,0 1,-1 0,-1 0,0 0,-2 1,2 22,-4 78,5 74,7-72,17 285,-56-23,1-96,17 386,6-647,-1-1,-2 1,0-1,-2 0,-1-1,-1 1,-21 46,18-44,1 0,1 1,-8 57,0 94,13-122,2-35,1 5,-1-1,-2 0,-1 0,-17 52,16-61,0-1,2 1,0 0,-3 36,7 77,1-73,-1-53,0-1,0 0,0 1,1-1,0 0,0 1,0-1,1 0,-1 0,1 0,0 0,1 0,-1-1,1 1,0-1,0 1,5 3,-3-1,0 0,0 0,-1 1,1-1,-2 1,1 0,3 12,-4-10,1-1,0 0,0 0,10 16,-8-17,-1 1,0-1,-1 1,1 1,-2-1,0 1,4 16,6 73,-9-59,-3-34,4 31,-2 0,-2 57,-1-93,0 1,0 0,0-1,0 1,0 0,0-1,-1 1,1 0,0-1,-1 1,0-1,1 1,-1-1,0 1,0-1,0 1,1-1,-2 0,1 1,0-1,0 0,0 0,-1 0,1 0,0 0,-1 0,1 0,-1-1,1 1,-1 0,1-1,-1 1,1-1,-1 1,0-1,1 0,-1 0,0 0,1 0,-1 0,0 0,1 0,-1-1,0 1,1-1,-1 1,-2-2,-10-3,1-1,0-1,0 0,-17-13,18 12,-119-77,-236-112,340 185,0-1,0-1,1-2,1 0,1-2,0 0,-40-43,-22-35,-52-56,104 119,-1 2,-53-37,11 11,-109-100,-53-84,92 91,41 61,23 9,-140-126,172 164,-2 2,-91-52,109 71,0-1,2-2,-40-37,-78-90,52 49,39 48,-3 4,-97-61,86 62,34 23,12 8,2 0,-1-2,2 0,-30-33,54 52,-1-1,1 0,0 0,0 0,0 0,0 0,0 0,0 0,1 0,-1 0,0 0,1-1,0 1,0 0,0 0,0-1,0 1,0 0,0 0,1-1,-1 1,1 0,-1 0,1 0,0 0,0 0,0 0,0 0,3-3,3-5,0 1,2-1,-1 2,13-11,-10 8,218-184,-218 186,75-58,30-26,131-122,-202 180,2 1,1 2,73-34,165-60,-195 88,579-260,-645 287,1 1,-1 2,2 0,27-4,107-7,-124 16,40-8,-44 6,47-2,-68 7,0 1,-1-1,1 2,0 0,-1 0,0 1,21 9,15 9,-26-10,1-1,1-1,-1-1,2-1,-1-1,31 4,-34-8,15 0,0 2,0 2,61 17,-32-9,-51-12,0 0,0 1,14 6,-22-8,-1 1,1 1,-1-1,0 1,0-1,0 1,-1 0,1 1,-1-1,1 0,-1 1,4 7,0 1,0 1,-1 1,-1-1,0 1,-1 0,0 0,-1 0,2 26,-2 13,-5 56,1-53,-4-2,-1 0,-3 0,-28 91,21-88,2 1,-11 104,24 26,1-10,-4-143,-2 0,-1-1,-17 50,-1 8,-1 44,6 1,-1 151,16 186,7-263,-2-202,1 0,-1 0,-1 0,0 0,-2 10,3-17,0-1,0 1,-1-1,1 0,-1 1,1-1,-1 0,0 0,1 0,-1 1,0-1,0 0,0 0,1 0,-1 0,0 0,-1 0,1 0,0-1,0 1,0 0,0-1,-1 1,1 0,0-1,-1 0,1 1,0-1,-1 0,1 0,0 1,-1-1,1 0,-2-1,-13-2,1-1,-1 0,1-1,0-1,1-1,-1 0,-13-10,-15-5,-196-92,-173-92,395 196,-133-84,121 74,2-2,1-1,-26-29,-273-341,300 353,-33-70,-2-3,23 55,-2 2,-67-74,93 118,0 0,-1 1,-1 1,0 0,-28-13,25 13,1 0,-1 0,-24-22,35 25,2 0,-1 0,1 0,0 0,0-1,1 0,0 0,1 0,0-1,0 1,0-1,1 0,1 1,-1-1,2 0,-1-13,1 2,1 0,1 1,1-1,0 1,2-1,10-28,-8 31,2 0,0 0,1 1,0 0,22-25,-7 14,0 1,32-24,-18 20,1 3,0 1,50-22,138-52,-124 57,1-3,-2-5,124-82,-134 62,10-7,-89 70,0 0,0 0,1 2,0 0,0 0,18-3,-10 5,1 0,0 1,0 1,0 2,0 0,0 1,-1 2,1 0,0 2,-1 0,0 2,0 1,-1 0,0 2,0 0,34 24,-33-19,-2 2,0 0,-1 1,-1 2,-1-1,24 35,-32-38,0 0,-1 0,-1 1,0 0,-1 0,-1 1,-1 0,-1 0,0 0,1 26,-4-27,-1 0,-1 1,-1-1,0 0,-1 0,-1 0,0 0,-2 0,0-1,-1 0,0 0,-1-1,-1 0,0 0,-21 24,-165 172,90-124,22-21,72-56,-1 0,0-1,0-1,-1 0,0 0,-1-2,0 0,-27 9,22-11,1-1,-1 0,0-2,0 0,0-1,-33-4,-26-8,-122-35,196 45,-5 0,-1-1,0-1,1 1,-12-8,19 11,1-1,0 0,0 1,-1-1,1 0,0 0,0 0,0 0,0 0,0 0,0 0,0 0,0 0,1-1,-1 1,0 0,1 0,-1-1,1 1,-1-1,1 1,0 0,0-1,-1 1,1-1,0 1,0-1,0 1,1 0,-1-1,0 1,0-1,1 1,-1 0,1-1,-1 1,2-3,13-17,0 0,1 1,2 1,0 1,21-18,23-23,97-113,-224 218,-21 18,-246 166,303-217,22-14,16-11,21-13,0 1,2 2,1 1,60-29,-42 23,6-4,410-205,-440 228,-26 8,-1-1,1 1,0 0,-1 0,1 0,-1 0,1 0,-1 0,1 0,0 1,-1-1,1 0,-1 0,1 0,0 0,-1 1,1-1,-1 0,1 1,-1-1,1 0,0 1,-1 2,1 0,-1-1,1 1,-1-1,0 1,0 0,0-1,0 1,-1 0,1-1,-1 1,0-1,1 1,-3 4,-45 145,-23 82,59-183,2 0,-6 91,16-139,-1 198,2-176,2-1,1 1,1 0,1-1,17 45,-2-24,3 0,2-2,1-1,60 70,-78-102,-8-12,-17-21,-43-51,58 73,0 0,1 0,-1 1,0-1,1 0,-1 0,0 0,1 0,-1 0,1 0,0 0,-1 0,1-1,0 1,-1 0,1 0,0-2,1 3,0 0,-1-1,1 1,0 0,0-1,0 1,-1 0,1 0,0 0,0 0,0 0,-1 0,1 0,0 0,0 0,0 0,0 0,-1 1,1-1,0 0,0 1,0-1,-1 0,2 1,20 8,-1 1,0 1,23 15,-28-16,0 0,2 0,-1-2,1 0,37 11,-54-19,0 0,0 0,0 0,1 1,-1-1,0 0,0 0,1 0,-1-1,0 1,0 0,1 0,-1-1,0 1,0-1,2 0,-3 1,0-1,1 0,-1 1,1-1,-1 1,0-1,0 0,1 1,-1-1,0 0,0 1,0-1,1 0,-1 1,0-1,0 0,0 1,0-1,0 0,-1 1,1-1,0 0,0 1,0-1,-1 0,1 1,0-1,0 1,-1-1,0-1,-4-6,0 0,0 1,-1-1,0 1,-1 0,0 0,0 1,-13-10,-9-4,-34-17,7 10,-1 1,-2 4,0 2,-1 2,-1 3,-82-9,-376-10,506 33,-17 1,16 0,0 0,1 0,-1-1,1-1,-1 0,1-1,-24-8,36 10,-1 0,1 0,-1 0,1 0,0 0,0 0,-1 0,1 0,0 0,0 0,0-1,0 1,1-1,-1 1,0 0,0-1,1 1,-1-1,1 1,-1-1,1 0,0 1,0-1,0 1,0-1,0-2,1-4,0 1,1-1,-1 1,6-12,3-17,-11 30,1-1,-1 0,0 1,0-1,-1 1,1 0,-2-1,1 1,-1 0,1 0,-2 0,-6-9,-6-7,-33-34,36 42,-70-73,40 44,1-3,2-1,-37-56,70 88,0 1,1-1,1 0,0 0,-5-29,-9-28,18 69,0 1,0-1,0 1,0-1,0 1,0 0,-1 0,1 0,-1-1,0 1,0 0,1 1,-1-1,0 0,-1 1,1-1,0 1,0-1,-1 1,1 0,0 0,-1 0,-2 0,0 0,0 1,1 0,-1 0,0 1,1-1,-1 1,0 0,1 0,-1 1,1-1,0 1,-7 3,3-1,-1 1,1 0,0 1,1-1,-1 1,-10 12,17-17,0 0,0 0,0 0,0 0,0 1,1-1,-1 0,0 0,1 1,-1-1,1 1,-1-1,1 0,0 1,0-1,-1 1,1-1,0 1,1 2,-1-2,1 0,0-1,0 1,0 0,0 0,0 0,1-1,-1 1,0-1,1 1,-1-1,1 1,0-1,3 2,14 7,0-1,1-1,-1 0,2-2,-1-1,37 6,-56-11,251 43,34 7,-201-32,111 41,-173-50,-1 1,1 0,-2 2,1 1,-2 1,24 20,2 8,49 59,-31-30,115 137,-154-174,-1 1,-2 1,-1 1,23 57,-26-47,-2 1,-2 0,-2 1,-2 1,-3 0,3 86,-10-127,0 0,1 0,0 0,0 0,1 0,1 0,-1 0,1 0,1-1,7 15,-4-12,1-1,0 0,1 0,0 0,0-1,1 0,13 8,-2 0,0 2,-1 0,-1 1,-1 1,-1 1,21 35,73 153,-107-200,11 19,-2 2,-1 0,-2 1,-1 0,-1 0,-2 1,-1 0,0 49,-5-52,-1-10,2 0,3 23,1-18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5:14.65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0,'4'6,"0"0,-1-1,1 1,-1 1,-1-1,1 0,-1 1,2 7,8 18,18 49,-3 2,28 143,-34-133,-15-57,-1 0,0 47,-4-43,10 59,-1-34,1 77,1 14,7-11,1 176,-21-232,-16 104,9-141,-3-1,-1-1,-28 69,30-88,1 0,-9 63,11-53,-12 41,6-35,3 2,1 0,-3 79,13 153,2-118,-2-148,1 0,1 1,0-1,0-1,12 30,-8-28,-2 1,0 0,-1 0,2 22,-3 261,-6-151,-2-33,-32 177,31-249,1 1,3 92,2-111,4-13,5-17,11-27,-14 22,20-35,-1 0,-2-2,-3 0,-1-2,-2 0,-3-1,-2 0,-1-1,-3 0,-3-1,0-74,-9 67,-3 1,-22-93,7 45,1-4,5-1,-2-166,18 117,3-160,2 272,2 1,1 0,26-76,-16 60,10-65,-20 47,-2-120,0-17,-2 172,20-161,-18 167,3 0,1 1,18-45,-7 24,20-92,-20 70,-14 45,-2 1,-1-1,-2 0,-3-46,2-20,-1 101,6-43,-6 43,1 0,-1 0,0 1,0-1,1 0,-1 0,0 1,1-1,-1 0,0 1,1-1,-1 0,1 1,-1-1,1 1,0-1,-1 1,1-1,0 1,-1-1,1 1,0-1,-1 1,1 0,0 0,0-1,-1 1,1 0,0 0,0 0,0 0,-1 0,1 0,0 0,0 0,0 0,-1 0,1 0,0 0,0 1,-1-1,1 0,0 1,0-1,-1 0,1 1,0-1,0 1,11 9,-1-1,-1 2,1-1,-2 2,1-1,-1 1,9 17,1 0,20 27,-2 1,-3 2,-3 1,-2 2,-3 1,21 74,-20-11,-6 0,-5 1,-6 1,-9 198,-4-247,-5 0,-2-1,-4 0,-4-1,-33 94,24-88,-18 93,-3 16,20-115,-52 103,36-87,5-12,19-44,3 1,1 0,1 1,-13 59,-42 204,50-208,17-71,-2 0,0-1,-1 0,-11 26,-6 0,-59 123,73-160,3-11,0-24,5-4,0 0,2-1,7-41,24-92,-24 123,39-174,45-222,-38-6,-23-333,-24 667,40-201,-34 261,2 1,2 0,2 1,2 1,40-61,-19 45,4 1,2 3,72-66,48-56,-96 93,98-91,-151 159,30-25,-48 41,0 0,-1 1,1-1,0 0,0 1,0-1,0 1,-1-1,1 1,0 0,0-1,0 1,0 0,0 0,0-1,0 1,0 0,0 0,0 0,0 0,0 1,0-1,0 0,0 0,0 0,0 1,0-1,0 1,0-1,-1 0,1 1,0 0,0-1,0 1,-1-1,1 1,0 0,0 0,-1-1,1 1,-1 0,1 0,-1 0,1 0,-1 0,1 1,1 5,0 1,0-1,-1 0,0 1,1 9,-2 50,-2 0,-16 101,11-112,-23 144,-9-1,-8-2,-78 203,86-297,-85 160,0-65,-180 349,283-507,-30 80,51-120,-1 4,0 0,-1 0,0 0,1 0,-1 0,-1-1,-2 5,4-7,0-1,0 1,1-1,-1 1,0-1,0 1,0-1,0 0,0 1,0-1,0 0,0 0,0 0,0 1,0-1,0 0,0-1,0 1,0 0,0 0,0 0,0-1,0 1,0 0,0-1,0 1,0-1,0 1,1-1,-1 1,0-1,0 0,-1-1,-55-47,34 28,-9-8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02T15:55:27.97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3487,'3'-1,"-1"0,0 0,1 0,-1 0,0-1,0 1,0-1,0 1,0-1,-1 0,1 0,0 0,-1 0,1 0,-1 0,0 0,2-4,1 0,166-282,-121 199,-20 38,36-89,-57 117,-1 0,0-1,-2 0,-1-1,0 1,-1-40,-2 43,1 0,1 1,0 0,2-1,9-26,1-2,-9 31,1-1,0 1,1 0,2 0,11-18,66-80,-19 27,-31 39,-17 25,26-45,2-14,41-81,-74 136,27-41,-21 38,49-76,-28 46,47-94,-40 62,-27 55,-1-2,17-49,-27 48,13-84,-7 22,22-57,23-130,-53 235,-4 35,-2 0,0 0,-1-42,-3 57,1 0,-1 0,0 0,-1 0,0 0,0 0,0 0,0 1,-1-1,0 1,0 0,0 0,-1 0,0 0,0 0,0 1,-1 0,-6-5,9 7,-1 0,0 1,1-1,-1 1,0 0,0 0,0 0,0 0,0 0,0 1,-5-1,7 1,1 0,0 0,-1 0,1 0,-1 0,1 0,-1 0,1 0,-1 0,1 1,0-1,-1 0,1 0,-1 0,1 1,0-1,-1 0,1 0,0 1,-1-1,1 0,0 1,-1-1,1 0,0 1,0-1,0 0,-1 1,1 0,0 0,0 1,0-1,0 1,1-1,-1 0,0 1,1-1,-1 0,1 1,-1-1,1 0,0 0,-1 1,1-1,1 1,8 12,1 0,1-1,0 0,0-1,1 0,1-1,0 0,1-1,0-1,0 0,1-2,17 7,-4 1,56 35,-59-33,0-1,50 22,-32-20,0 2,-1 2,60 42,-88-53,-1 1,24 27,14 12,-24-25,0 0,-2 2,-2 1,29 42,-41-50,-1 1,0 0,-2 0,0 1,6 30,8 22,-16-62,-1 0,2-1,-1 0,2 0,-1-1,20 19,-14-14,0-1,14 24,3 6,3-2,62 65,-2-4,-79-88,1-1,21 18,-23-23,-1 1,-1 1,0 0,19 25,-18-22,-1 0,2 0,0-2,28 23,4 2,-9-4,-1 2,-2 1,57 80,-64-72,-1 0,-3 1,-1 1,-3 2,15 56,-27-81,-4-14,0 0,-1 0,3 16,-5-23,0 0,0 0,0 0,-1 0,1 0,-1 0,0 0,1 0,-1-1,0 1,-1 0,1 0,0-1,-1 1,0-1,-3 5,-4 3,-2-1,1 0,-1 0,-1-1,0-1,-24 12,-84 29,75-32,-267 95,285-101,-1 1,2 1,0 2,-36 24,-90 79,99-73,-95 60,73-56,-76 65,-46 31,160-124,-1-1,-55 19,-3 2,-9 2,-149 39,179-59,62-19,-1 0,1-1,0 0,-1-1,0-1,-14-1,-80-14,94 13,-38-9,35 7,0 0,-1 1,0 1,0 0,0 2,-24 1,19 4,1 1,1 1,-1 0,1 2,1 0,-25 16,-52 22,-31 3,226-115,336-227,-305 189,-82 62,96-63,-25 37,91-59,-126 69,105-93,10-19,-130 113,127-79,-135 97,-11 1,-40 29,0 1,0 0,1 0,0 1,0 0,0 1,1 0,0 1,12-4,20-2,0-1,73-30,-49 12,86-22,-136 50,-17 2,0-1,0 1,0 0,0-1,-1 1,1-1,0 1,0 0,-1-1,1 1,-1-1,1 1,0-1,-1 1,1-1,-1 1,1-1,-1 1,1-1,-1 1,1-1,-1 0,0 1,1-1,-1 0,1 0,-1 0,-1 1,-25 14,0-1,-55 18,61-24,-730 229,248-86,16 32,450-168,1 2,1 1,0 2,-35 28,48-33,13-11,14-10,178-126,6-7,-166 119,0-1,-2-1,0-1,-2-1,28-44,-33 45,-1 0,-1-1,-1-1,-2 0,0-1,-1 1,-2-2,-1 1,0-1,0-36,-5 4,3-52,-2 97,2 0,0 0,0 0,1 0,12-25,21-27,3 1,73-92,-29 43,39-78,-105 158,-1 0,-2-2,20-69,-35 102,1 0,-1 0,1 0,0 0,0 0,0 0,1 0,-1 0,1 1,0-1,-1 1,1-1,0 1,0 0,1-1,-1 1,0 0,1 1,-1-1,1 0,0 1,0-1,-1 1,1 0,0 0,0 0,0 0,0 0,0 1,0 0,1-1,-1 1,0 0,0 0,0 1,0-1,0 1,0-1,0 1,0 0,0 0,3 2,17 6,-1 2,0 0,0 1,-1 1,-1 1,31 27,102 112,-139-137,0 0,-1 1,-1 0,-1 1,0 1,-1 0,-1 0,-1 1,-1 0,-1 0,0 1,-1-1,3 40,-4-21,-1-1,-2 1,-2 0,-9 65,8-95,0 0,-1 0,-1 0,0 0,0 0,0-1,-1 0,0 0,-1 0,0-1,0 0,-1 0,1 0,-9 5,-7 4,-1-1,-1-2,-43 19,-533 190,568-212,-9 5,-1-3,-77 13,115-24,1-1,-1 0,0 1,0-1,0-1,1 1,-1-1,0 1,0-1,1 0,-1 0,0-1,-3-1,5 1,1 1,0 0,-1-1,1 1,0-1,0 0,0 1,0-1,0 0,0 0,0 1,1-1,-1 0,1 0,-1 0,1 0,0 0,0 0,0 0,0 0,0 0,0 0,0 0,1 0,-1 1,1-1,0-2,3-9,0 1,1-1,0 1,1 0,1 0,0 1,9-13,71-78,8 5,165-132,131-51,-311 230,-51 37,-29 13,0 0,0 0,-1 0,1 0,0 0,0 0,0 0,0 0,0 0,0 0,-1 0,1 0,0 0,0 1,0-1,0 0,0 0,0 0,0 0,0 0,0 0,-1 0,1 1,0-1,0 0,0 0,0 0,0 0,0 0,0 1,0-1,0 0,0 0,0 0,0 0,0 0,0 1,0-1,0 0,0 0,0 0,0 0,0 0,1 0,-1 1,0-1,0 0,0 0,0 0,0 0,0 0,0 0,0 0,0 1,1-1,-1 0,0 0,0 0,0 0,0 0,0 0,0 0,1 0,-1 0,0 0,0 0,0 0,-36 37,-15 10,-103 72,151-117,1 0,-1 0,1 0,-1-1,0 1,0-1,0 0,0 0,1 0,-1 0,-1-1,1 1,0-1,0 0,0 1,0-1,-3-1,3 0,1 0,0-1,0 1,0-1,0 0,0 1,0-1,0 0,1 0,-1 0,1 0,0 0,-1-1,1 1,0 0,0-1,0 1,0-1,1 1,-1-1,1 1,-1-4,-7-46,2 0,2-1,4-68,0 26,-6-97,-37-233,41 412,-10-50,12 61,-1 0,1 0,-1 0,1 0,-1 0,0 0,0 0,0 0,0 0,0 0,-1 1,1-1,0 0,-1 1,1-1,-1 1,0-1,0 1,1 0,-4-2,3 3,-1 1,1-1,0 0,0 1,0 0,0-1,0 1,1 0,-1 0,0 0,0 0,0 1,1-1,-1 0,1 1,-1-1,1 1,0-1,-1 1,0 2,-17 19,2 1,0 1,-16 33,-35 88,36-74,-42 93,-74 154,144-310,0 0,1 0,0 1,1-1,0 1,-2 17,-3 16,-16 44,-63 157,-62 77,119-260,19-40,0 0,-2-1,0 0,-1-1,-1 0,-1-1,0-1,-2 0,0-1,0-1,-2-1,0 0,-31 16,-9 1,26-15,1 1,0 2,-29 24,52-35,0 0,0 1,0 0,1 0,1 1,0 0,0 0,1 1,0 0,1 0,0 0,0 1,-2 13,-1 11,7-28,0 0,0 0,-1 0,-1 0,1-1,-1 1,-1-1,1 0,-1 1,0-2,-1 1,-7 8,9-11,0 0,-1-1,1 0,-1 0,0 0,0 0,0-1,0 1,0-1,0 0,-1 0,1 0,-1-1,1 0,-1 0,0 0,-5 0,-16-4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784 1,'0'8,"1"1,-1-1,2 1,-1-1,2 1,-1-1,1 0,0 0,0 0,1 0,0-1,1 1,0-1,0 0,0-1,1 1,0-1,8 7,7 4,2-1,0-1,1-1,37 16,284 110,11-22,158 60,-434-143,-1 3,-1 4,-3 3,-2 4,-1 3,93 88,38 19,-195-153,7 4,0 2,-1 0,0 0,-1 1,0 1,14 20,-25-30,-1-1,0 1,1-1,-1 1,0-1,-1 1,1-1,-1 1,0 0,0-1,0 1,0 0,-1 4,0-4,1 1,0 0,0-1,0 1,0-1,1 1,0-1,2 8,6 7,1 0,1-1,1 0,24 28,8 12,-29-38,1-2,1 0,29 25,10 10,-82-79,0 2,-45-31,-72-41,-59-21,110 66,2-3,-124-99,-64-100,94 83,129 121,-47-44,-123-84,219 172,-1 1,1 0,-1 0,-13-5,19 9,1 0,-1 0,1-1,-1 1,1 0,-1 0,0 0,1 0,-1 0,1 0,-1 0,1 0,-1 0,1 0,-1 0,1 0,-1 0,1 1,-1-1,1 0,-1 0,1 1,-1-1,1 0,-1 0,1 1,-1-1,1 0,0 1,-1-1,1 1,0-1,-1 1,1-1,0 0,0 1,-1-1,1 1,0-1,0 1,0 0,0-1,0 1,-1-1,1 1,0-1,0 1,0-1,0 1,1-1,-1 1,0-1,0 1,0-1,1 2,10 34,-10-34,43 92,4-2,71 100,-66-107,309 463,46-31,-345-444,-29-31,2-2,1-1,82 65,-113-101,-1 1,0-1,1 0,-1 0,1 0,6 1,-11-4,0 0,0 1,0-1,0 0,1 0,-1 0,0 0,0 0,0 0,0 0,0 0,0 0,0-1,0 1,0 0,0-1,0 1,0-1,0 1,0-1,0 1,-1-1,1 0,0 1,0-1,-1 0,1 0,0 0,-1 1,1-1,-1 0,1 0,-1 0,1 0,-1 0,1 0,-1 0,0 0,0 0,0 0,1-2,-1-9,1-1,-2 1,0 0,0 0,-1 0,0-1,-1 2,-8-21,-6-32,17 62,-1 1,1-1,0 1,0-1,0 1,0-1,0 1,0-1,0 1,0-1,0 1,1-1,-1 1,0-1,1 1,0-1,-1 1,1 0,0-1,-1 1,1 0,0 0,0 0,2-2,-2 2,1 0,0 0,0 1,0-1,0 0,0 1,0-1,0 1,1 0,-1 0,0 0,0 0,0 0,0 0,2 1,8 1,-1 1,0 1,0 0,-1 0,12 6,19 14,-2 2,68 55,58 74,-150-134,-15-21,1 1,-1-1,0 0,0 0,0 1,0-1,0 0,0 1,0-1,0 0,0 1,0-1,0 0,0 1,0-1,0 0,0 0,0 1,0-1,-1 0,1 1,0-1,0 0,0 0,0 1,-1-1,1 0,0 0,0 1,0-1,-1 0,1 0,0 0,0 1,-1-1,-1 0,0 0,-1 0,1 0,0 0,0 0,0 0,-1-1,1 1,0-1,0 0,0 1,0-1,0 0,0 0,0 0,-3-3,-60-43,-72-67,-12-10,100 87,-65-36,95 63,0 1,-1 0,0 2,0 0,-1 1,0 1,-24-3,-82 4,96 5,0-2,0-1,0-1,-37-9,-212-64,103 25,96 26,0 3,-1 4,-94-8,2 16,0 7,-343 40,443-22,-89 29,35-8,114-32,1 1,-1 0,1 1,1 1,-1 0,1 0,0 1,0 1,-12 11,-5 9,-49 61,74-85,2-3,0 1,0-1,0 1,1-1,-1 1,1-1,-1 1,1 0,-2 4,3-5,0-1,1 0,-1 1,0-1,1 0,-1 0,0 1,1-1,-1 0,1 0,0 0,-1 0,1 0,0 0,0 0,0 0,0 0,0 0,0 0,0 0,0 0,0-1,0 1,0-1,0 1,0 0,1-1,-1 0,1 1,30 11,-1-2,61 12,-78-19,1122 211,-604-130,4-41,-272-53,-254 10,63-8,88-22,-54 9,171-33,105-17,-372 69,1 0,0 2,0-1,-1 2,1-1,0 2,0-1,-1 2,1-1,-1 2,11 4,-1 1,-1 2,-1 0,0 2,30 24,77 78,-107-98,0-1,1-1,0-1,37 18,-25-14,35 26,17 25,-57-44,1-2,2 0,0-3,44 24,-35-28,-26-12,-1 1,0 1,17 10,-28-16,0 1,0-1,0 1,0-1,-1 1,1-1,0 1,0 0,-1-1,1 1,0 0,-1 0,1-1,-1 1,1 0,-1 0,1 0,-1 0,0 0,1-1,-1 1,0 0,0 0,0 0,0 0,0 0,0 0,0 0,0 0,0 0,0 0,0 0,-1 0,1 0,0 0,-1-1,1 1,0 0,-2 2,-1 0,0 0,0-1,0 1,0 0,0-1,-1 0,0 1,-4 1,-56 23,-1-3,-114 27,80-25,-137 42,-477 118,347-138,-7-31,228-13,-270 19,186-8,186-16,1-2,0-1,-1-2,2-2,-51-17,46 13,-676-158,665 158,-333-83,369 89,0-1,0-1,-22-12,38 17,0 0,0-1,0 0,0 1,0-2,1 1,-1 0,1-1,1 0,-1 0,1 0,-1-1,1 1,1-1,-3-7,1 5,2 0,-1 0,1-1,1 1,-1-1,2 1,-1-1,1 1,0-1,2-9,-2 18,0-1,0 0,0 1,0-1,1 0,-1 1,0-1,1 1,-1-1,0 0,1 1,-1-1,0 1,1-1,-1 1,1-1,-1 1,1 0,-1-1,1 1,0-1,-1 1,1 0,-1 0,1-1,0 1,-1 0,1 0,0 0,-1 0,1 0,0 0,-1 0,1 0,0 0,-1 0,1 0,-1 0,1 0,0 0,-1 1,1-1,0 0,-1 0,1 1,-1-1,1 0,0 1,30 24,-24-18,5 3,1-1,-1-1,2 0,-1-1,1 0,0-1,0 0,1-1,27 5,7-2,86 2,-98-9,787 12,-64-3,-706-8,91 1,-128-4,1-1,-1-1,0-1,0 0,0-1,20-8,145-82,-125 62,2 3,92-34,-137 59,171-60,-145 48,0-2,55-35,-62 34,1 1,1 2,68-23,116-21,-192 55,-3 0,1 0,0 2,-1 1,2 1,32 2,-56 0,1 1,-1-1,1 1,-1-1,0 1,1 0,-1 0,0 0,1 0,-1 0,0 0,0 1,0-1,0 1,0-1,-1 1,1 0,0 0,-1 0,1 0,-1 0,0 0,1 0,-1 0,0 1,0-1,-1 0,1 1,0-1,-1 1,0-1,1 4,-1 0,0 0,0 0,-1 0,1 0,-1 0,-1 0,1-1,-1 1,0 0,0-1,-1 1,1-1,-5 6,-2 0,-1 1,0-1,-1-1,-1 0,1 0,-1-1,-1-1,0 0,-18 8,-22 9,-62 18,94-36,-573 167,-14-35,57-14,493-110,-165 32,198-44,1-1,-1-1,0-1,0-2,0 0,-48-11,13-4,10 2,-1 2,-1 2,-88-7,-8 19,77 1,-90-9,143 4,0-1,1-1,0 0,0-2,0 0,0 0,1-2,1 0,0-1,0 0,0-1,2-1,-19-19,-13-19,3-1,-47-74,66 91,-6-9,2 0,-23-53,39 71,1-1,1 0,2 0,0 0,-4-49,2-32,5 0,5 0,5 0,33-185,-30 250,2 1,2 1,1 0,3 1,0 1,3 0,1 1,2 1,34-41,53-68,-94 120,-1-1,-2 0,0-1,8-30,69-159,-69 168,-18 42,-1 0,1 1,0-1,1 0,-1 1,1 0,0 0,0 0,1 0,8-7,-8 10,0-1,0 1,0 0,0 0,0 1,1 0,-1 0,1 0,-1 0,1 1,-1 0,1 0,-1 0,8 2,74 12,0 3,132 45,-114-30,33 8,801 244,-931-281,68 25,-71-26,1 1,-1 0,0 0,0 0,-1 1,1 0,-1-1,0 2,0-1,4 6,-6-8,-1 1,0 0,0-1,0 1,0 0,0 0,0 0,-1-1,1 1,-1 0,0 0,0 0,0 0,0 0,-1 0,1 0,-1 0,0 0,0-1,0 1,0 0,0 0,-3 3,-2 5,-2 0,1 0,-19 18,3-7,-1 0,0-2,-2-1,-1-1,0-1,-49 21,-185 64,57-41,177-56,0-1,0 0,0-2,-1-2,-50-4,-80-18,-132-16,264 36,9 2,-1-2,1 0,0-1,-21-7,34 9,0-1,1 1,-1-1,1 1,-1-1,1 0,0-1,0 1,0 0,0-1,0 0,1 0,-1 0,1 0,0 0,0 0,0-1,0 1,0 0,1-1,-1 0,1 1,0-1,-1-6,2 0,-1 0,2 0,-1 0,1 0,1 0,0 0,0 0,1 1,4-10,7-14,23-40,15-15,4 3,95-111,-139 182,1 0,0 0,22-16,-34 28,1 1,-1 0,1 0,-1 0,1 0,-1 0,1 0,0 0,0 0,0 0,-1 1,1-1,0 1,0 0,0-1,0 1,0 0,0 0,0 0,0 0,0 1,0-1,-1 0,1 1,0-1,0 1,0 0,3 1,-2 1,-1 0,1 1,-1-1,0 0,0 1,0-1,0 1,-1 0,1 0,-1-1,0 1,0 0,0 8,2 13,-1 1,-1 0,-5 45,-19 88,-8 9,-7-1,-8-2,-122 291,118-358,47-92,-1 0,0 0,0-1,0 1,-7 6,10-12,1 1,-1-1,1 1,-1-1,1 0,-1 0,1 1,-1-1,1 0,-1 0,1 1,-1-1,1 0,-1 0,0 0,1 0,-1 0,1 0,-1 0,1 0,-1 0,0 0,1 0,-1 0,1 0,-2-1,1 0,0 0,0 0,0 0,1-1,-1 1,0 0,0 0,1-1,-1 1,1 0,-1-1,1 1,-1-1,1 1,0-3,-2-12,1 0,0 0,1 0,4-21,13-76,-11 82,40-183,102-293,-118 425,-25 74,-7 24,-125 387,91-304,-259 657,269-701,21-49,11-30,23-72,-26 68,-3 28,0 0,0-1,0 1,0 0,0 0,0 0,0-1,0 1,0 0,0 0,0 0,0 0,0-1,-1 1,1 0,0 0,0 0,0 0,0-1,0 1,0 0,0 0,-1 0,1 0,0 0,0 0,0 0,0-1,-1 1,1 0,0 0,0 0,0 0,0 0,-1 0,1 0,0 0,0 0,0 0,0 0,-1 0,1 0,0 0,-15 13,-9 22,-37 66,38-60,-284 483,292-498,12-19,-1 1,0-1,-1 1,0-2,0 1,0 0,-1-1,0 0,-13 10,18-15,1-1,-1 0,0 1,1-1,-1 0,0 0,0 0,1 1,-1-1,0 0,0 0,0 0,1 0,-1 0,0 0,0-1,1 1,-1 0,0 0,1 0,-1-1,0 1,0 0,1-1,-1 1,0-1,1 1,-1-1,1 1,-1-1,0 0,-13-22,13 20,-1-1,-7-17,-1 1,-1 0,0 1,-1 0,-1 1,-1 0,-27-25,-6 6,-9-8,48 33,12 5,0 5,-1 1,1 0,0 0,-1 1,1-1,7 1,171-1,-114 3,578-13,5-27,162-7,-692 42,-32 2,-1-3,112-21,-29-16,84-14,-120 31,105-12,112 35,-5-1,-325-2,-22 4,1 0,-1 0,0 0,1 0,-1-1,0 1,1 0,-1 0,0 0,1-1,-1 1,0 0,0 0,1-1,-1 1,0 0,0-1,0 1,1 0,-1-1,0 1,0 0,0-1,0 1,0 0,0-1,1 0,-2-1,-1 0,1 0,0 1,0-1,-1 0,1 0,-1 1,1-1,-1 1,0-1,0 1,1 0,-1 0,0 0,-3-1,-247-123,126 66,17 8,-197-107,255 123,2-3,-88-88,118 108,-21-23,2-1,-38-57,65 82,-17-37,21 38,-1 1,-16-25,20 35,0 0,0 0,-1 1,0-1,0 1,0 0,-1 0,1 0,-1 1,-10-5,-28-12,-67-43,37 19,65 39,0 1,0 0,-14-4,2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5033 932,'-4'1,"1"1,-1-1,1 0,-1 1,1 0,0 0,0 0,0 0,0 1,0-1,-5 6,-5 3,-45 32,-1-3,-3-3,-101 45,-209 64,288-116,68-24,-560 231,-183 108,81-81,450-156,82-37,87-43,-5 4,-2-3,-1-3,-79 19,142-44,-1 0,1 0,-1-1,1 0,-1 0,1 0,0 0,-1 0,1-1,-1 0,1 0,0 0,-1-1,-6-3,6 2,0-1,0 1,0-1,1 0,-1-1,1 1,0-1,1 1,-1-1,-3-8,-39-71,-57-148,84 178,10 28,0 2,-16-31,20 47,0-1,-1 1,0 0,0 1,-1 0,0 0,0 0,-1 1,-13-10,6 7,-1 1,0 1,0 0,0 1,-1 1,0 0,-28-3,-9 3,-62 1,74 4,0-1,1-3,-50-10,-39-27,127 40,1 0,0 0,0 0,0 0,0 0,0 0,1 0,-1-1,0 1,-1-3,3 4,-1 0,1-1,0 1,-1-1,1 1,0-1,0 1,0-1,0 1,-1-1,1 1,0-1,0 1,0-1,0 1,0-1,0 1,0-1,0 1,1-1,-1 1,0-1,0 1,0 0,0-1,1 1,-1-1,1 0,2-2,1-1,0 1,0 0,0 1,0-1,0 1,1-1,-1 1,8-1,119-43,175-36,-215 60,1248-277,-890 203,-351 74,242-48,4 28,-288 41,-55 0,-1 1,1 0,0 0,0 0,0 0,0 0,-1 0,1 0,0 0,0 0,0 0,-1 0,1 0,0 1,0-1,-1 0,1 0,0 1,0-1,-1 1,1-1,0 1,-1-1,1 1,-1-1,1 1,0 0,0 0,-3 1,1-1,-1 1,1-1,-1 1,1-1,-1 1,0-1,1 0,-1 0,0 0,0 0,-2 1,-48 21,-107 34,157-57,-644 182,-14-24,-481 130,1083-271,14-5,1 2,-47 21,79-26,21-4,13-6,43-6,424-83,2-27,-236 52,-64 11,-165 46,46-22,-72 30,-1 0,1 0,0-1,-1 1,1 0,0-1,-1 1,1 0,-1-1,1 1,-1-1,1 1,-1-1,1 0,-1 1,1-1,-1 1,0-1,1 0,-1 0,0 0,-1 1,1-1,-1 1,1 0,-1-1,0 1,1 0,-1-1,0 1,1 0,-1 0,0-1,1 1,-1 0,0 0,0 0,1 0,-1 0,0 0,-1 0,-107 7,-100 15,-1311 83,1514-105,-75 4,-119-10,194 6,-1-1,0 0,1 0,-1-1,-8-3,14 5,1 0,0 0,-1-1,1 1,-1 0,1 0,0 0,-1 0,1-1,0 1,-1 0,1 0,0-1,-1 1,1 0,0-1,0 1,-1 0,1-1,0 1,0 0,0-1,-1 1,1 0,0-1,0 1,0-1,0 1,0 0,0-1,0 1,0-1,0 1,0 0,0-1,0 1,0-1,0 1,0 0,0-1,1 1,-1-1,0 1,0 0,0-1,1 1,-1 0,0-1,0 1,1 0,-1-1,1 1,19-12,-9 8,0 1,0 0,0 1,1 0,-1 1,1 0,0 1,19 2,292 38,-132-11,176 8,1-15,0-17,700-80,-969 63,-37 6,-1-3,108-29,-145 28,-1-1,0-1,-1 0,33-26,19-11,-31 28,0 1,2 3,76-21,60-21,-156 48,159-62,-147 61,-1 2,2 1,43-4,603-98,231-45,-138 56,-531 58,-3-10,442-158,-581 177,1 4,1 5,169-16,-121 19,166-43,-319 64,84-21,104-41,15-4,-47 18,-108 30,69-22,-101 35,1 2,-1 0,1 0,33 1,-44 3,-1-1,0 1,0 1,1-1,-1 1,0 1,-1-1,1 1,0 0,-1 0,1 0,-1 1,0 0,0 0,-1 0,1 1,-1-1,0 1,5 7,5 9,-1 2,-1 0,13 34,-17-39,10 26,-2 1,-3 1,-1 1,-2 0,3 52,-7-24,-4 1,-12 115,4-151,-1-1,-1 1,-17 41,-49 113,34-97,-88 176,64-144,-74 122,70-132,21-36,-87 169,60-93,-101 240,57-122,85-211,-3-2,-48 65,-76 66,-29 42,-152 234,288-407,-3-3,-3-2,-1-3,-4-2,-1-4,-86 51,61-48,-354 193,423-237,0-2,0-1,0 0,-1-1,0-2,-24 2,4-1,-704 155,695-146,-111 30,3 7,-217 100,342-135,0-2,-1-1,0-2,0-1,-1-2,-63 4,-775 4,640-17,202 2,0-2,0 0,0-3,1 0,-60-20,-424-136,-262-97,698 225,-99-57,141 67,0-1,2-2,1-1,-47-48,-138-155,-158-172,34-26,257 300,-56-77,-11 38,32 39,114 119,1 1,-1-1,1-1,1 1,0-1,0 0,1 0,0 0,1-1,0 1,1-1,-2-15,3 0,1 1,2 0,0 0,8-33,0 12,3 1,1 0,2 1,3 1,1 0,1 2,55-76,-48 73,-12 19,36-42,-45 59,1 0,0 1,0 0,1 0,0 1,0 0,0 1,20-8,7 1,0 1,1 2,0 2,67-4,159 13,-86 15,276 61,170 83,-578-149,92 26,235 62,7-30,-246-57,0-7,0-5,165-19,-121-6,318-87,159-113,-14-43,-461 190,441-153,-574 216,-1-2,-1-2,0-1,-1-3,-2-1,0-3,-2 0,0-3,35-35,288-255,-244 223,53-40,-145 119,0 1,1 0,0 3,56-21,-321 114,-44 12,-131 29,-129 14,-111 19,-810 212,15 69,881-231,104-8,97-20,85-28,-195 135,447-264,-57 25,74-39,-1 0,0-1,0-1,0 0,-1-1,1 0,-18 0,-218-14,-73 3,280 14,33-1,13 2,7-3,1 0,0-1,19 1,129 8,101-5,112-16,108-23,2124-317,-2325 291,-156 29,30-5,-151 34,0 0,0 1,0-1,0 1,0 0,0 0,0 0,0 0,5 1,-8 0,0-1,0 0,1 0,-1 0,0 0,0 0,0 1,0-1,0 0,0 0,0 0,1 0,-1 1,0-1,0 0,0 0,0 0,0 0,0 1,0-1,0 0,0 0,0 0,0 1,0-1,0 0,0 0,0 0,0 1,-1-1,1 0,0 0,0 0,0 0,0 1,0-1,0 0,0 0,-1 0,1 1,-15 12,-20 10,-2-2,-65 28,-344 124,-14-30,-67 24,442-137,-161 80,228-100,1 1,-20 15,33-23,0 1,0-1,1 0,0 1,-1 0,1 0,1 0,-1 0,1 0,-1 1,1-1,0 1,-1 6,2-9,1 0,0 0,0 0,0 0,0 0,0 0,0 0,0 0,1 0,-1 0,1 0,-1-1,1 1,0 0,0 0,0 0,0-1,0 1,0-1,0 1,0 0,1-1,-1 0,0 1,4 1,1 1,0-1,0 1,1-1,0-1,0 1,9 2,32 4,0-1,0-3,90-1,381-25,6-28,-390 35,783-79,-727 79,-173 13,-1 1,1 1,29 5,-44-6,0 1,0-1,0 1,-1 0,1 0,0 0,0 1,-1-1,1 1,-1-1,0 1,1 0,-1 0,0 0,0 0,0 0,0 0,0 1,-1-1,1 0,-1 1,1 0,-1-1,0 1,0 0,0 0,0 4,0 0,-1 1,-1-1,0 1,0-1,0 1,-1-1,0 0,0 0,-1 0,0 0,0 0,-5 6,-10 18,-27 34,38-56,-91 112,-133 127,104-116,97-103,0-1,-1-2,-52 33,-108 51,51-31,129-73,5-2,0-1,0 0,0 1,1 0,0 1,-1-1,1 1,-6 8,10-12,1 1,0-1,-1 0,1 1,0-1,0 0,0 1,0-1,0 0,0 1,0-1,0 0,0 0,1 1,-1-1,1 0,-1 1,1-1,-1 0,1 0,0 0,-1 0,1 0,0 0,2 2,28 28,-20-22,-1 1,-1 0,0 0,-1 1,0 0,-1 0,0 1,0 0,-2 0,1 1,4 15,-9-22,0 0,0 0,0 0,0 0,-1 0,0 0,-1 0,1 0,-1 0,0 0,-1 0,1-1,-1 1,0 0,-1-1,1 1,-1-1,0 0,-1 0,1 0,-1 0,0 0,0-1,0 0,-10 8,-5 2,-1-1,0 0,-1-2,-27 12,-94 27,122-43,-139 42,-1-8,-2-6,-181 15,334-49,-17 2,0-1,0-2,-35-3,54 2,0-1,0 1,0-1,0 0,1 0,-1-1,0 0,1 0,0-1,0 0,0 0,1 0,-1-1,1 0,0 0,-8-10,7 8,0 0,0 0,-1 0,0 1,0 0,-1 0,1 1,-1 0,0 1,-1-1,-14-4,-7 0,0 1,-40-5,60 11,-149-23,-204-40,306 50,0-1,0-3,2-3,-62-33,109 50,0 1,0-2,0 1,0-1,1 0,0 0,1-1,-1 0,1 0,-9-16,12 18,0-1,1 0,0 0,0 0,0 0,1-1,0 1,0 0,1-1,0 1,0 0,0-1,1 1,0 0,0-1,4-10,1 2,0 1,1-1,0 1,1 1,1 0,0 0,1 1,0 0,1 0,0 1,16-12,10-5,1 2,68-36,-30 24,2 3,1 4,1 3,2 4,107-17,-85 26,0 4,0 5,202 14,12 33,-261-30,-1 3,0 1,75 34,-126-47,0 0,0 0,0 1,0 0,-1 0,1 0,-1 0,0 1,0 0,0 0,0 0,3 5,-6-7,-1-1,1 0,-1 1,1-1,-1 1,1-1,-1 1,0-1,0 1,0 0,0-1,0 1,0-1,0 1,0-1,-1 1,0 1,0 0,-1 0,1 0,-1 0,0 0,0-1,0 1,0 0,0-1,-1 0,-3 4,-9 4,1 0,-2 0,1-2,-1 0,-31 11,-91 20,107-32,-87 21,-128 36,234-61,1 1,0 0,0 0,1 1,-1 1,1-1,0 2,1 0,-16 13,24-19,0 0,0 0,0 0,0 0,0 0,1 0,-1 1,0-1,0 0,1 1,-1-1,1 0,0 1,-1-1,1 0,0 1,0-1,-1 1,1-1,0 1,0-1,1 0,-1 1,0-1,0 1,1-1,-1 0,1 1,-1-1,1 0,0 1,0-1,-1 0,1 0,0 0,0 0,0 1,1 0,3 1,0 1,0-1,0 0,1 0,-1-1,0 1,1-1,8 1,24 5,0-2,0-1,67-2,-26-1,79 7,243 43,-381-48,-1 0,1 1,-1 2,-1 0,20 10,-36-17,-1 1,0-1,0 1,1-1,-1 1,0 0,0 0,0 0,0 0,0 0,0 0,0 0,0 0,0 0,0 0,0 0,-1 1,1-1,-1 0,1 0,-1 1,1-1,-1 0,0 1,1 1,-2-1,1-1,-1 1,0-1,0 1,1-1,-1 0,0 1,0-1,-1 0,1 1,0-1,0 0,-1 0,1 0,0 0,-1 0,-2 1,-9 4,-1 0,-1 0,-20 4,35-10,-7 2,-13 4,0-1,0-1,-1-1,-21 1,37-4,0 0,0 0,0 0,0-1,0 1,0-1,1-1,-1 1,0-1,1 0,-1 0,1 0,-1 0,1-1,0 0,0 0,0 0,1 0,-1 0,1-1,0 0,0 0,-4-5,0-6,0 0,1 0,0-1,2 0,0 0,-4-26,-2-102,10 129,1-52,3-1,23-117,-26 177,4-23,-5 31,0-1,0 0,0 0,0 0,0 0,0 0,0 1,0-1,0 0,0 0,-1 0,1 0,0 1,-1-1,1 0,0 0,-1 0,1 1,-1-1,1 0,-1 1,1-1,-1 1,0-1,0 0,-11 4,11 1,10-1,11-2,1-1,-1-1,0-1,0 0,21-7,8 0,520-119,3-39,-354 101,531-177,-725 233,77-32,-89 37,-2-1,1-1,-1 1,0-2,18-16,-26 22,0 1,-1-1,1 0,0 0,-1 0,0 0,1-1,-1 1,0 0,0 0,-1-1,1 1,0-1,-1 1,1-1,-1 1,0-1,0 1,0-1,0 1,0-1,-1 1,1-1,-1 1,1 0,-1-1,0 1,0 0,0-1,0 1,-1 0,1 0,0 0,-1 0,-2-2,-6-7,0 1,-1 0,0 1,-23-14,22 15,1 1,4 2,0 0,-1 0,2-1,-1 0,-9-10,15 14,-1 0,1 0,0 0,0 1,0-1,0 0,1 0,-1 0,0 0,1-1,0 1,-1 0,1 0,0 0,0 0,0 0,0-1,1 1,-1 0,0 0,1 0,0 0,-1 0,1 0,0 0,0 0,0 0,0 0,2-1,4-6,0 1,0-1,1 2,0-1,0 1,1 0,15-8,84-42,-85 47,214-97,108-41,98-52,793-400,-60-102,-884 487,-88 40,-174 148,-2-1,-1-2,-1 0,-1-2,31-54,-51 78,-1-1,0 1,-1-1,3-12,-5 20,-1-1,1 1,-1-1,0 1,0-1,0 1,0-1,0 0,0 1,0-1,0 1,0-1,-1 1,1-1,-1 1,1-1,-1 1,0-1,1 1,-1 0,0-1,0 1,0 0,0 0,0 0,0 0,0 0,-1 0,1 0,0 0,-3-1,-1 0,-1 0,1 1,-1 0,1 0,-1 0,0 1,0 0,1 0,-1 0,-7 2,-65 14,57-10,-244 64,-34 9,199-57,-105 9,197-31,0 1,0-1,0 0,-1-1,1 0,0 0,0 0,1-1,-1-1,0 1,1-1,-9-5,11 5,0 0,0-1,0 0,0 0,1 0,-1-1,1 0,0 0,1 0,-1 0,1 0,0-1,0 1,1-1,-4-11,1-4,1 1,1-1,0-24,0 12,3 32,0-1,0 1,0-1,0 1,-1 0,1-1,0 1,-1 0,1-1,-1 1,0 0,1 0,-1-1,0 1,0 0,1 0,-1 0,0 0,0 0,-2-1,0 1,0 0,0-1,0 2,0-1,0 0,0 1,0-1,0 1,0 0,-5 0,-21 2,-1 0,1 2,-42 11,-86 32,110-31,-190 64,184-66,48-16,15-7,332-189,-272 161,-39 19,42-20,-67 35,1 0,-1 1,1 0,0 0,0 0,0 1,14-1,-19 2,-1 0,0 0,0 0,0 0,0 0,0 1,0-1,0 0,0 0,0 1,0-1,0 1,0-1,0 1,-1-1,1 1,0 0,0-1,0 1,-1 0,1-1,0 1,-1 0,1 0,0 0,-1 0,1 0,-1 0,0 0,1 0,-1 0,0 0,1 0,-1 0,0 0,0 2,0 1,0 1,-1 0,0-1,0 1,0-1,0 1,-3 4,-4 10,-2 0,-1-1,-16 23,16-26,0 1,1 1,-13 30,47-68,8-10,11-14,-69 73,-406 353,-19-21,379-304,34-27,0-2,-2-2,0-1,-2-3,-1-1,0-2,-1-2,-1-2,-49 10,-180 32,-122 18,88-17,-1239 249,1324-248,170-38,52-20,0 0,0 1,-1 0,1-1,0 1,0 0,0-1,0 1,-1 0,1 0,0 0,1 0,-1 0,0 0,-1 2,2-3,1 1,-1-1,0 1,0-1,1 1,-1-1,1 1,-1-1,0 1,1-1,-1 0,1 1,-1-1,1 0,-1 1,1-1,-1 0,1 0,-1 1,1-1,0 0,-1 0,1 0,-1 0,1 0,0 0,-1 0,1 0,0 0,48 0,122-18,315-75,3-25,-259 60,-19 14,-193 42,1 1,-1 0,1 1,-1 1,27 5,-34-6,0 1,0-2,0 1,0-1,0-1,0 0,0-1,0 0,0-1,12-6,-9 5,772-283,-384 125,-333 130,-44 26,-25 7,1 0,-1 0,0 0,1 0,-1 0,1 0,-1 0,1 1,-1-1,1 0,-1 0,0 0,1 0,-1 1,1-1,-1 0,0 0,1 1,-1-1,0 0,1 0,-1 1,0-1,1 0,-1 1,0-1,1 1,-1 2,0-1,0 1,-1 0,1-1,-1 1,1 0,-1-1,0 1,0-1,0 1,0-1,0 0,-1 1,1-1,-3 2,-12 21,-1-1,-40 42,-61 48,-82 63,-1020 719,937-722,-559 250,833-420,-29 14,-2-2,0-2,-76 16,113-29,-1-1,0 1,0-1,0 0,0 0,0 0,0-1,0 1,1-1,-1 0,0 0,-5-2,8 2,0 0,0 0,0 0,0 0,0 0,0 0,0 0,1 0,-1 0,0-1,1 1,-1 0,1 0,-1-1,1 1,-1 0,1-1,0 1,0-1,0 1,0 0,0-1,0 1,0-1,0 1,0 0,1-1,-1 1,0 0,1-1,0 1,-1 0,2-2,4-11,1 1,0 0,1 0,1 1,-1 0,2 0,11-10,83-72,-99 90,149-119,120-108,-263 221,6-9,-21 19,-15 9,-749 356,650-319,115-45,0 0,0 0,0 0,-1-1,1 1,0-1,-1 1,-4-2,8 1,0 0,0 0,-1 0,1 0,0 0,0-1,0 1,-1 0,1 0,0 0,0-1,0 1,0 0,0 0,-1-1,1 1,0 0,0 0,0-1,0 1,0 0,0 0,0-1,0 1,0 0,0-1,0 1,0 0,0 0,0-1,0 1,0 0,0-1,0 1,0 0,1 0,-1-1,0 1,0 0,0 0,0 0,1-1,-1 1,0 0,0 0,0 0,1-1,-1 1,1 0,7-9,0 1,1 0,17-11,129-77,105-38,345-141,858-267,-1321 503,-138 38,0 0,0 0,-1 0,1 1,0 0,0 0,0 0,0 0,0 1,0 0,-1-1,1 1,5 3,-8-4,1 1,-1 0,0 0,0 0,0 0,-1 0,1 0,0 0,0 0,0 0,-1 0,1 1,-1-1,1 0,-1 0,1 1,-1-1,0 0,1 1,-1-1,0 0,0 1,0-1,0 0,-1 2,-1 7,-1 0,0 0,0 0,-1-1,-1 1,0-1,0 0,-6 8,-50 66,-3-3,-80 76,9-9,3 9,115-128,17-28,0 0,1 0,-1 0,0 1,1-1,-1 0,0 0,1 0,-1 0,0 0,1 0,-1 0,0 0,1 0,-1 0,1 0,-1 0,0 0,1 0,-1 0,0 0,1 0,-1 0,0 0,1-1,-1 1,0 0,1 0,-1 0,0-1,0 1,1 0,-1 0,0-1,0 1,1 0,-1-1,50-35,-47 34,-3 2,12-10,0 1,1 1,19-11,-31 19,0 0,-1-1,1 1,-1 0,1-1,0 1,0 0,-1 0,1-1,0 1,-1 0,1 0,0 0,0 0,-1 0,1 0,0 0,-1 0,1 0,0 1,0-1,-1 0,1 0,0 1,-1-1,1 0,-1 1,2 0,-2 0,1 0,-1 0,1 1,-1-1,0 0,0 1,0-1,0 0,0 1,0-1,0 0,0 1,0-1,0 0,-1 3,-6 18,-1-1,-1 0,-1 0,0-1,-2 0,-14 18,3-2,-34 53,-22 36,75-115,15-12,104-68,-17 6,122-63,195-91,578-216,-957 420,74-18,-106 31,-1 0,1 1,0-1,-1 1,1-1,0 1,0 0,-1 0,1 1,0-1,-1 1,1 0,0 0,-1 0,1 0,-1 1,1 0,4 3,-7-4,1 0,-1 1,0-1,0 1,0-1,0 1,-1 0,1-1,0 1,-1 0,1 0,-1-1,0 1,1 0,-1 2,0 1,0 1,-1-1,1 1,-1-1,-1 1,-1 6,-7 14,-2 0,0-1,-22 32,-26 34,-131 151,-103 66,-369 307,537-513,90-79,37-23,-1-1,0 1,0 0,0 0,0 0,0 0,0-1,0 1,0 0,0 0,0 0,0 0,0-1,0 1,0 0,0 0,0 0,0 0,0 0,-1-1,1 1,0 0,0 0,0 0,0 0,0 0,0-1,0 1,0 0,-1 0,1 0,0 0,0 0,0 0,0 0,0 0,0-1,-1 1,1 0,0 0,0 0,0 0,0 0,-1 0,1 0,0 0,0 0,0 0,0 0,-1 0,1 0,0 0,0 0,0 0,0 0,-1 1,1-1,0 0,0 0,0 0,0 0,0 0,-1 0,1 0,0 1,6-12,1 2,0-1,12-13,287-291,-141 150,418-451,-653 673,-76 66,-566 430,-80 66,726-567,47-45,19-8,0 0,0 0,-1 0,1-1,0 1,0 0,0 0,-1 0,1-1,0 1,0 0,0 0,0-1,-1 1,1 0,0 0,0-1,0 1,0 0,0-1,0 1,0 0,0 0,0-1,0 1,0 0,0-1,0 1,0 0,0 0,0-1,0 1,0 0,1-1,14-35,-14 35,24-42,1 1,3 1,1 1,1 2,39-35,-50 56,-33 30,-20 14,-1-2,-1-1,-73 37,-130 45,233-104,-26 11,-130 54,-184 51,313-114,32-4,0 0,-1 0,1 0,0 0,0 0,0 0,0 0,-1-1,1 1,0 0,0 0,0 0,0 0,0 0,-1-1,1 1,0 0,0 0,0 0,0 0,0-1,0 1,0 0,0 0,0 0,0-1,0 1,0 0,0 0,0 0,0-1,0 1,0 0,0 0,0 0,0-1,0 1,0 0,0 0,0 0,0 0,0-1,0 1,0 0,1 0,-1 0,0 0,0-1,0 1,0 0,0 0,1 0,-1 0,0 0,0 0,0 0,1-1,5-4,1-1,-1 1,1 0,11-5,32-15,0 2,2 2,68-18,-110 36,0 1,1 0,0 1,-1 0,1 0,0 1,20 3,-28-3,0 1,1 0,-1 0,0 0,1 1,-1-1,0 1,0 0,0-1,0 1,0 1,-1-1,1 0,-1 1,1-1,-1 1,0 0,0 0,0 0,0 0,-1 0,1 0,-1 0,0 1,1-1,-2 0,2 5,-1 1,0-1,-1 1,0-1,0 0,-1 1,0-1,0 0,-1 1,-4 11,0-3,-1 1,-1-1,-16 25,-1-7,0-1,-2-1,-2-2,-1-1,-1-1,-1-1,-58 36,-3-6,-177 79,-149 30,385-156,-68 11,63-21,38-1,0 0,0 0,0 0,0-1,0 1,0 0,0-1,0 1,0-1,0 1,0-1,0 1,0-1,0 0,0 1,0-1,-1-1,2 1,0 0,-1 1,1-1,0 0,0 0,-1 0,1 0,0 0,0 0,0 0,0 0,0 1,0-1,0 0,0 0,1 0,-1 0,0 0,1 0,-1 0,19-30,7 2,0 0,2 2,50-38,108-65,-11 20,20-13,-172 106,-23 17,0 0,0 0,0 0,1 0,-1-1,0 1,0 0,0 0,0 0,0 0,0 0,1 0,-1 0,0 0,0 0,0 0,0 0,0 0,0-1,0 1,0 0,1 0,-1 0,0 0,0 0,0 0,0 0,0-1,0 1,0 0,0 0,0 0,0 0,0 0,0-1,0 1,0 0,0 0,0 0,0 0,0 0,0-1,0 1,0 0,0 0,0 0,0 0,0 0,0 0,-1 0,1-1,0 1,0 0,0 0,0 0,0 0,0 0,0 0,0 0,-1 0,1-1,-45 13,-116 43,-833 255,979-306,-11 3,1 0,-1-2,0-1,0 0,-39-2,62-2,0 0,1 0,-1-1,0 0,0 1,0-1,1 0,-1 0,0 0,-2-2,4 2,0 1,1-1,-1 1,1-1,-1 1,1-1,-1 0,1 1,-1-1,1 0,0 1,-1-1,1 0,0 1,0-1,-1 0,1 0,0 1,0-1,0 0,0 1,0-1,0 0,0 0,0 0,2-3,0 0,-1 1,1-1,0 1,1 0,-1 0,0 0,1 0,0 0,0 0,0 1,0-1,4-1,37-25,3 2,0 2,1 3,57-19,-69 27,459-156,9 26,-149 44,-75 16,175-49,-444 130,1 0,-1 1,0 0,17 0,-27 2,-1 0,0 0,1 0,-1 0,1 0,-1 0,1 0,-1 0,1 0,-1 0,0 0,1 0,-1 0,1 0,-1 0,0 1,1-1,-1 0,1 0,-1 1,0-1,1 0,-1 1,0-1,1 0,-1 1,0-1,0 0,1 1,-1-1,0 0,0 1,0-1,1 1,-1-1,0 1,0-1,0 0,0 1,0-1,0 1,0-1,0 1,0-1,0 1,0-1,0 0,0 1,-1-1,1 1,0-1,0 0,0 1,0-1,-1 1,1-1,0 0,-1 1,1-1,0 0,-1 1,1-1,0 0,-1 1,-6 6,1 0,-2-1,1 0,-1 0,1-1,-1 0,-10 5,-73 31,71-32,-103 39,-185 45,-142 8,403-91,-932 172,854-168,-1-6,0-5,-154-16,-363-76,328 34,-458-67,139 63,251 27,377 31,0 1,0-1,0 0,0 0,1-1,-1 0,1 0,-6-3,9 4,1 0,-1 0,1 0,-1-1,1 1,0-1,0 1,-1-1,1 1,0-1,0 1,1-1,-1 0,0 0,1 1,-1-1,1 0,-1 0,1 0,0 0,0 0,0 0,0 1,0-1,0 0,0 0,1-2,2-10,1 1,0 0,0 0,2 1,-1 0,15-23,55-69,-53 75,292-372,-292 376,1 2,2 1,0 0,48-30,4-4,84-65,-154 115,-9 6,-20 13,-30 24,50-36,1 0,0 0,0 0,0 1,0-1,0 0,0 0,0 1,0-1,1 0,-1 1,-1 2,8 2,15-5,21-6,-1-2,68-21,-48 12,188-50,554-129,485-133,-952 217,-317 103,-6 4,0-1,-1 0,0-1,0 0,-1-1,17-12,-28 19,0-1,1 1,-1 0,1 0,-1 0,0-1,1 1,-1 0,1 0,-1-1,0 1,1 0,-1-1,0 1,0 0,1-1,-1 1,0-1,0 1,1 0,-1-1,0 1,0-1,0 1,0 0,0-1,0 1,0-1,0 1,0-1,0 1,0-1,0 1,0-1,0 1,0 0,0-1,0 1,0-1,-1 1,1-1,0 1,0 0,-1-1,1 1,0 0,0-1,-1 1,1 0,0-1,-1 1,1 0,-1 0,1-1,0 1,-1 0,0 0,-36-6,-298 24,190-5,-4-1,-468 23,607-35,1 0,0 0,0-1,-1 0,-8-3,17 4,1 0,-1 0,1-1,0 1,-1 0,1 0,-1 0,1-1,-1 1,1 0,0 0,-1-1,1 1,0 0,-1-1,1 1,0 0,-1-1,1 1,0-1,0 1,-1 0,1-1,0 1,0-1,0 1,0-1,-1 1,1-1,0 1,0-1,0 1,0-1,0 1,0 0,0-1,1 1,-1-1,0 1,0-1,0 1,0-1,1 1,-1-1,0 1,0 0,1-1,-1 1,0 0,0-1,1 1,-1 0,1-1,-1 1,1-1,10-9,1 1,0-1,1 2,0 0,0 0,0 2,26-10,1-2,1254-472,36 113,-1226 349,297-91,-371 107,0-1,-2-1,0-2,46-32,86-90,-150 129,55-47,3 3,1 3,97-53,240-101,-180 95,-213 103,126-57,-123 57,1 1,0 1,0 0,1 1,-1 1,30 0,-35 2,0 1,0 1,0 0,0 0,0 1,0 0,-1 1,1 1,-1 0,0 0,-1 1,1 0,-1 1,-1 0,11 10,157 161,-80-75,-91-97,0 2,-1-1,0 0,0 1,0 0,-1 0,0 1,-1-1,0 1,0 0,-1 0,0-1,0 2,-1-1,-1 0,1 0,-1 0,-1 0,0 0,0 0,-1 0,-2 10,-3 3,0-1,-1 0,-1 0,-1-1,-1 0,0 0,-28 32,-86 84,15-19,76-78,4-6,-39 58,61-79,1 0,1 0,0 1,0 0,2 0,-1 0,2 0,0 1,-2 18,3 0,1 1,2-1,2 1,7 37,-7-51,2 0,1 0,0 0,1-1,1 1,0-2,2 1,12 17,-14-26,0-1,0 0,0 0,1 0,1-1,-1-1,1 1,0-2,0 1,1-1,0-1,0 0,0-1,17 4,10-1,-1-1,1-2,41-2,-68-1,0-1,-1 0,1-1,-1 0,1 0,-1-1,0-1,0 0,0 0,18-11,-11 3,-1 0,-1-1,0-1,25-29,38-64,-12 14,49-61,-106 144,-9 14,-16 23,-131 201,60-88,18-33,-175 251,129-189,91-133,0-3,-2-2,-1 0,-42 36,33-33,-79 72,-208 147,88-74,167-122,-69 77,39-33,-4-5,-126 93,150-137,-3-2,-2-4,-170 67,68-50,0 1,155-53,0 0,-1-2,0-2,-35 4,45-9,0 0,0-2,0-1,0 0,0-2,1 0,-26-8,-27-13,-48-12,68 21,-87-39,22 8,47 23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1586,'22'-1,"1"-1,-1-1,0-1,0-1,0-1,0 0,32-16,141-85,-64 31,-73 47,-2-2,-1-3,-1-2,78-70,-66 44,76-54,-121 102,1 1,1 0,0 2,41-15,98-19,-105 32,96-37,-20-1,275-65,-377 107,1 0,-1-2,36-19,83-52,-50 25,229-127,-288 163,1 2,84-25,-117 41,150-57,-110 45,1 2,1 3,0 1,98-2,-132 11,9 0,0 1,47 7,-65-6,1 0,-1 1,0-1,-1 2,1-1,-1 1,1 0,-1 1,0 0,0 0,-1 0,11 12,-1 3,0 0,-2 1,-1 0,0 1,-2 0,-1 1,0 0,-2 1,0 0,5 34,-7-32,2 0,19 45,-19-52,0 1,-1 0,-1 0,0 0,-2 1,2 22,-4 78,5 74,7-72,17 285,-56-23,1-96,17 386,6-647,-1-1,-2 1,0-1,-2 0,-1-1,-1 1,-21 46,18-44,1 0,1 1,-8 57,0 94,13-122,2-35,1 5,-1-1,-2 0,-1 0,-17 52,16-61,0-1,2 1,0 0,-3 36,7 77,1-73,-1-53,0-1,0 0,0 1,1-1,0 0,0 1,0-1,1 0,-1 0,1 0,0 0,1 0,-1-1,1 1,0-1,0 1,5 3,-3-1,0 0,0 0,-1 1,1-1,-2 1,1 0,3 12,-4-10,1-1,0 0,0 0,10 16,-8-17,-1 1,0-1,-1 1,1 1,-2-1,0 1,4 16,6 73,-9-59,-3-34,4 31,-2 0,-2 57,-1-93,0 1,0 0,0-1,0 1,0 0,0-1,-1 1,1 0,0-1,-1 1,0-1,1 1,-1-1,0 1,0-1,0 1,1-1,-2 0,1 1,0-1,0 0,0 0,-1 0,1 0,0 0,-1 0,1 0,-1-1,1 1,-1 0,1-1,-1 1,1-1,-1 1,0-1,1 0,-1 0,0 0,1 0,-1 0,0 0,1 0,-1-1,0 1,1-1,-1 1,-2-2,-10-3,1-1,0-1,0 0,-17-13,18 12,-119-77,-236-112,340 185,0-1,0-1,1-2,1 0,1-2,0 0,-40-43,-22-35,-52-56,104 119,-1 2,-53-37,11 11,-109-100,-53-84,92 91,41 61,23 9,-140-126,172 164,-2 2,-91-52,109 71,0-1,2-2,-40-37,-78-90,52 49,39 48,-3 4,-97-61,86 62,34 23,12 8,2 0,-1-2,2 0,-30-33,54 52,-1-1,1 0,0 0,0 0,0 0,0 0,0 0,0 0,1 0,-1 0,0 0,1-1,0 1,0 0,0 0,0-1,0 1,0 0,0 0,1-1,-1 1,1 0,-1 0,1 0,0 0,0 0,0 0,0 0,3-3,3-5,0 1,2-1,-1 2,13-11,-10 8,218-184,-218 186,75-58,30-26,131-122,-202 180,2 1,1 2,73-34,165-60,-195 88,579-260,-645 287,1 1,-1 2,2 0,27-4,107-7,-124 16,40-8,-44 6,47-2,-68 7,0 1,-1-1,1 2,0 0,-1 0,0 1,21 9,15 9,-26-10,1-1,1-1,-1-1,2-1,-1-1,31 4,-34-8,15 0,0 2,0 2,61 17,-32-9,-51-12,0 0,0 1,14 6,-22-8,-1 1,1 1,-1-1,0 1,0-1,0 1,-1 0,1 1,-1-1,1 0,-1 1,4 7,0 1,0 1,-1 1,-1-1,0 1,-1 0,0 0,-1 0,2 26,-2 13,-5 56,1-53,-4-2,-1 0,-3 0,-28 91,21-88,2 1,-11 104,24 26,1-10,-4-143,-2 0,-1-1,-17 50,-1 8,-1 44,6 1,-1 151,16 186,7-263,-2-202,1 0,-1 0,-1 0,0 0,-2 10,3-17,0-1,0 1,-1-1,1 0,-1 1,1-1,-1 0,0 0,1 0,-1 1,0-1,0 0,0 0,1 0,-1 0,0 0,-1 0,1 0,0-1,0 1,0 0,0-1,-1 1,1 0,0-1,-1 0,1 1,0-1,-1 0,1 0,0 1,-1-1,1 0,-2-1,-13-2,1-1,-1 0,1-1,0-1,1-1,-1 0,-13-10,-15-5,-196-92,-173-92,395 196,-133-84,121 74,2-2,1-1,-26-29,-273-341,300 353,-33-70,-2-3,23 55,-2 2,-67-74,93 118,0 0,-1 1,-1 1,0 0,-28-13,25 13,1 0,-1 0,-24-22,35 25,2 0,-1 0,1 0,0 0,0-1,1 0,0 0,1 0,0-1,0 1,0-1,1 0,1 1,-1-1,2 0,-1-13,1 2,1 0,1 1,1-1,0 1,2-1,10-28,-8 31,2 0,0 0,1 1,0 0,22-25,-7 14,0 1,32-24,-18 20,1 3,0 1,50-22,138-52,-124 57,1-3,-2-5,124-82,-134 62,10-7,-89 70,0 0,0 0,1 2,0 0,0 0,18-3,-10 5,1 0,0 1,0 1,0 2,0 0,0 1,-1 2,1 0,0 2,-1 0,0 2,0 1,-1 0,0 2,0 0,34 24,-33-19,-2 2,0 0,-1 1,-1 2,-1-1,24 35,-32-38,0 0,-1 0,-1 1,0 0,-1 0,-1 1,-1 0,-1 0,0 0,1 26,-4-27,-1 0,-1 1,-1-1,0 0,-1 0,-1 0,0 0,-2 0,0-1,-1 0,0 0,-1-1,-1 0,0 0,-21 24,-165 172,90-124,22-21,72-56,-1 0,0-1,0-1,-1 0,0 0,-1-2,0 0,-27 9,22-11,1-1,-1 0,0-2,0 0,0-1,-33-4,-26-8,-122-35,196 45,-5 0,-1-1,0-1,1 1,-12-8,19 11,1-1,0 0,0 1,-1-1,1 0,0 0,0 0,0 0,0 0,0 0,0 0,0 0,0 0,1-1,-1 1,0 0,1 0,-1-1,1 1,-1-1,1 1,0 0,0-1,-1 1,1-1,0 1,0-1,0 1,1 0,-1-1,0 1,0-1,1 1,-1 0,1-1,-1 1,2-3,13-17,0 0,1 1,2 1,0 1,21-18,23-23,97-113,-224 218,-21 18,-246 166,303-217,22-14,16-11,21-13,0 1,2 2,1 1,60-29,-42 23,6-4,410-205,-440 228,-26 8,-1-1,1 1,0 0,-1 0,1 0,-1 0,1 0,-1 0,1 0,0 1,-1-1,1 0,-1 0,1 0,0 0,-1 1,1-1,-1 0,1 1,-1-1,1 0,0 1,-1 2,1 0,-1-1,1 1,-1-1,0 1,0 0,0-1,0 1,-1 0,1-1,-1 1,0-1,1 1,-3 4,-45 145,-23 82,59-183,2 0,-6 91,16-139,-1 198,2-176,2-1,1 1,1 0,1-1,17 45,-2-24,3 0,2-2,1-1,60 70,-78-102,-8-12,-17-21,-43-51,58 73,0 0,1 0,-1 1,0-1,1 0,-1 0,0 0,1 0,-1 0,1 0,0 0,-1 0,1-1,0 1,-1 0,1 0,0-2,1 3,0 0,-1-1,1 1,0 0,0-1,0 1,-1 0,1 0,0 0,0 0,0 0,-1 0,1 0,0 0,0 0,0 0,0 0,-1 1,1-1,0 0,0 1,0-1,-1 0,2 1,20 8,-1 1,0 1,23 15,-28-16,0 0,2 0,-1-2,1 0,37 11,-54-19,0 0,0 0,0 0,1 1,-1-1,0 0,0 0,1 0,-1-1,0 1,0 0,1 0,-1-1,0 1,0-1,2 0,-3 1,0-1,1 0,-1 1,1-1,-1 1,0-1,0 0,1 1,-1-1,0 0,0 1,0-1,1 0,-1 1,0-1,0 0,0 1,0-1,0 0,-1 1,1-1,0 0,0 1,0-1,-1 0,1 1,0-1,0 1,-1-1,0-1,-4-6,0 0,0 1,-1-1,0 1,-1 0,0 0,0 1,-13-10,-9-4,-34-17,7 10,-1 1,-2 4,0 2,-1 2,-1 3,-82-9,-376-10,506 33,-17 1,16 0,0 0,1 0,-1-1,1-1,-1 0,1-1,-24-8,36 10,-1 0,1 0,-1 0,1 0,0 0,0 0,-1 0,1 0,0 0,0 0,0-1,0 1,1-1,-1 1,0 0,0-1,1 1,-1-1,1 1,-1-1,1 0,0 1,0-1,0 1,0-1,0-2,1-4,0 1,1-1,-1 1,6-12,3-17,-11 30,1-1,-1 0,0 1,0-1,-1 1,1 0,-2-1,1 1,-1 0,1 0,-2 0,-6-9,-6-7,-33-34,36 42,-70-73,40 44,1-3,2-1,-37-56,70 88,0 1,1-1,1 0,0 0,-5-29,-9-28,18 69,0 1,0-1,0 1,0-1,0 1,0 0,-1 0,1 0,-1-1,0 1,0 0,1 1,-1-1,0 0,-1 1,1-1,0 1,0-1,-1 1,1 0,0 0,-1 0,-2 0,0 0,0 1,1 0,-1 0,0 1,1-1,-1 1,0 0,1 0,-1 1,1-1,0 1,-7 3,3-1,-1 1,1 0,0 1,1-1,-1 1,-10 12,17-17,0 0,0 0,0 0,0 0,0 1,1-1,-1 0,0 0,1 1,-1-1,1 1,-1-1,1 0,0 1,0-1,-1 1,1-1,0 1,1 2,-1-2,1 0,0-1,0 1,0 0,0 0,0 0,1-1,-1 1,0-1,1 1,-1-1,1 1,0-1,3 2,14 7,0-1,1-1,-1 0,2-2,-1-1,37 6,-56-11,251 43,34 7,-201-32,111 41,-173-50,-1 1,1 0,-2 2,1 1,-2 1,24 20,2 8,49 59,-31-30,115 137,-154-174,-1 1,-2 1,-1 1,23 57,-26-47,-2 1,-2 0,-2 1,-2 1,-3 0,3 86,-10-127,0 0,1 0,0 0,0 0,1 0,1 0,-1 0,1 0,1-1,7 15,-4-12,1-1,0 0,1 0,0 0,0-1,1 0,13 8,-2 0,0 2,-1 0,-1 1,-1 1,-1 1,21 35,73 153,-107-200,11 19,-2 2,-1 0,-2 1,-1 0,-1 0,-2 1,-1 0,0 49,-5-52,-1-10,2 0,3 23,1-18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7T11:08:43.12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0,'4'6,"0"0,-1-1,1 1,-1 1,-1-1,1 0,-1 1,2 7,8 18,18 49,-3 2,28 143,-34-133,-15-57,-1 0,0 47,-4-43,10 59,-1-34,1 77,1 14,7-11,1 176,-21-232,-16 104,9-141,-3-1,-1-1,-28 69,30-88,1 0,-9 63,11-53,-12 41,6-35,3 2,1 0,-3 79,13 153,2-118,-2-148,1 0,1 1,0-1,0-1,12 30,-8-28,-2 1,0 0,-1 0,2 22,-3 261,-6-151,-2-33,-32 177,31-249,1 1,3 92,2-111,4-13,5-17,11-27,-14 22,20-35,-1 0,-2-2,-3 0,-1-2,-2 0,-3-1,-2 0,-1-1,-3 0,-3-1,0-74,-9 67,-3 1,-22-93,7 45,1-4,5-1,-2-166,18 117,3-160,2 272,2 1,1 0,26-76,-16 60,10-65,-20 47,-2-120,0-17,-2 172,20-161,-18 167,3 0,1 1,18-45,-7 24,20-92,-20 70,-14 45,-2 1,-1-1,-2 0,-3-46,2-20,-1 101,6-43,-6 43,1 0,-1 0,0 1,0-1,1 0,-1 0,0 1,1-1,-1 0,0 1,1-1,-1 0,1 1,-1-1,1 1,0-1,-1 1,1-1,0 1,-1-1,1 1,0-1,-1 1,1 0,0 0,0-1,-1 1,1 0,0 0,0 0,0 0,-1 0,1 0,0 0,0 0,0 0,-1 0,1 0,0 0,0 1,-1-1,1 0,0 1,0-1,-1 0,1 1,0-1,0 1,11 9,-1-1,-1 2,1-1,-2 2,1-1,-1 1,9 17,1 0,20 27,-2 1,-3 2,-3 1,-2 2,-3 1,21 74,-20-11,-6 0,-5 1,-6 1,-9 198,-4-247,-5 0,-2-1,-4 0,-4-1,-33 94,24-88,-18 93,-3 16,20-115,-52 103,36-87,5-12,19-44,3 1,1 0,1 1,-13 59,-42 204,50-208,17-71,-2 0,0-1,-1 0,-11 26,-6 0,-59 123,73-160,3-11,0-24,5-4,0 0,2-1,7-41,24-92,-24 123,39-174,45-222,-38-6,-23-333,-24 667,40-201,-34 261,2 1,2 0,2 1,2 1,40-61,-19 45,4 1,2 3,72-66,48-56,-96 93,98-91,-151 159,30-25,-48 41,0 0,-1 1,1-1,0 0,0 1,0-1,0 1,-1-1,1 1,0 0,0-1,0 1,0 0,0 0,0-1,0 1,0 0,0 0,0 0,0 0,0 1,0-1,0 0,0 0,0 0,0 1,0-1,0 1,0-1,-1 0,1 1,0 0,0-1,0 1,-1-1,1 1,0 0,0 0,-1-1,1 1,-1 0,1 0,-1 0,1 0,-1 0,1 1,1 5,0 1,0-1,-1 0,0 1,1 9,-2 50,-2 0,-16 101,11-112,-23 144,-9-1,-8-2,-78 203,86-297,-85 160,0-65,-180 349,283-507,-30 80,51-120,-1 4,0 0,-1 0,0 0,1 0,-1 0,-1-1,-2 5,4-7,0-1,0 1,1-1,-1 1,0-1,0 1,0-1,0 0,0 1,0-1,0 0,0 0,0 0,0 1,0-1,0 0,0-1,0 1,0 0,0 0,0 0,0-1,0 1,0 0,0-1,0 1,0-1,0 1,1-1,-1 1,0-1,0 0,-1-1,-55-47,34 28,-9-8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6A33-A8A2-4234-83F7-807E1406788B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B607-923A-48FF-A9B0-322B50199D6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552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20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7443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noProof="0" dirty="0"/>
              <a:t>Selitettyäsi tämän pyydä osallistujia merkitsemään paperille, mitkä heidän  kuluistaan ovat kiinteitä ja mitkä  muuttuvia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22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5596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36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563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52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76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en-FI" smtClean="0"/>
              <a:t>67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3381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aa-ET" smtClean="0"/>
              <a:t>70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1714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B607-923A-48FF-A9B0-322B50199D62}" type="slidenum">
              <a:rPr lang="aa-ET" smtClean="0"/>
              <a:t>83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8311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4982-8E72-407B-ACAF-501C83AD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53FD1-A5C5-4ECE-8901-97DC38F4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FFC87-8818-44C3-B0E7-4130404B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CBA60-5469-42C1-88AB-70E87928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E8DDD-DD85-4176-A7FA-0E9E5474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479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8753-7807-44D6-A54E-D6CFD882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D3B71-0D18-4B17-B89D-7E409CB46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90C0-1717-4B27-81AB-80AF323B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FEAD1-7BB3-47A0-9713-277D28F8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1AE3-7098-40B1-8A18-331511FC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935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C6063-1B9A-4D58-B822-93FDC58A7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796F-EF6B-4E90-B957-677DF2163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DD8A6-93AD-4D4E-A3CA-B2AF8C23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C34C-9DEE-45A9-95C5-255E0CCB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28D5-093E-4447-862D-06EF492C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4074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4982-8E72-407B-ACAF-501C83AD3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53FD1-A5C5-4ECE-8901-97DC38F4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FFC87-8818-44C3-B0E7-4130404B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CBA60-5469-42C1-88AB-70E87928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E8DDD-DD85-4176-A7FA-0E9E5474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479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26A-11F7-4DF6-85B6-308A5023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DF01-D81B-4EC3-85BA-EEBFB5FB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8011-A576-47CD-9805-3CB31B23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0B96-808E-40FC-B740-B1E06550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5224F-D187-4546-8DB1-090814FF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1220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7FA-8324-4BB2-BC76-D7A06124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298D3-3AF6-464F-90C6-DE58AD62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3209-9586-42FC-B8D9-BE857CE2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4794-39C8-4414-A848-5AD6F16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380F-EF7B-448B-8F11-CE4EA906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599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AAFC-4C91-4A1E-80DA-F30043E6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CE7F-94ED-475E-8E31-DF6362754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133C4-6E6B-4E8B-9712-AB8146E62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C4D8C-C8C4-4367-9BCA-4AE2B81A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F50FA-D3ED-46DE-9531-A7D76298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4756-92F0-4901-9C76-A9F9AAA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96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3437-03FC-42A8-A81B-AA4A15B4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AF4B-6F05-450B-8EF0-BA013FAC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EDDB1-16B2-4F90-B2F3-8CC1BCA1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205F7-CA9F-4FED-B769-D61D515F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03F11-E397-47E7-8B71-99D2CC2C7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2854B-2E97-41DD-A7CD-7E692C3D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37B01-CA63-422F-850B-85A1A269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C9628-73B7-49F7-9AA3-3430F106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2516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208E-2071-45D1-845E-E9BBC479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30872-93E8-4279-BAE7-7C939BA2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FDA8-DA9D-4682-AEE1-331FF5E1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41AFD-D0A2-49CD-A1B9-9FD9C988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4998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DB51C-262E-4107-80F3-1021C58F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D759-78F4-44A6-9E09-803E8F60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01FE9-8EE8-46BF-8C29-9A00D00D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161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4A51-8A41-46F6-8F5B-50D36C7B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1EC6-554A-4DE5-87E3-45EC5A42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2F6F2-9F98-4BFA-AFB7-B5082C72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1434-A335-45F5-A30E-7DC87664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F3711-320C-48DD-82CB-1388C114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773CE-1B8A-48A2-A9D3-9A9F78B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044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26A-11F7-4DF6-85B6-308A50233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DF01-D81B-4EC3-85BA-EEBFB5FB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8011-A576-47CD-9805-3CB31B23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0B96-808E-40FC-B740-B1E06550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5224F-D187-4546-8DB1-090814FF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12206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1B2F-0A22-4921-BB87-C09C49D9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F67CD-DF77-465B-90E5-6EDEE03C0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EE8FB-95F9-460F-91DA-2B7325056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25B7B-D0EA-4DAA-8766-10788B9E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AB2C3-2BBF-40B4-8BAB-D7E3A3FB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C8F55-4F5E-4C5F-BA03-EA740D10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7177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8753-7807-44D6-A54E-D6CFD882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D3B71-0D18-4B17-B89D-7E409CB46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990C0-1717-4B27-81AB-80AF323B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FEAD1-7BB3-47A0-9713-277D28F8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51AE3-7098-40B1-8A18-331511FC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9358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C6063-1B9A-4D58-B822-93FDC58A7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796F-EF6B-4E90-B957-677DF2163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DD8A6-93AD-4D4E-A3CA-B2AF8C23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C34C-9DEE-45A9-95C5-255E0CCB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28D5-093E-4447-862D-06EF492C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4074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795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448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32696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2775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85717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479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785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A7FA-8324-4BB2-BC76-D7A06124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298D3-3AF6-464F-90C6-DE58AD629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3209-9586-42FC-B8D9-BE857CE2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4794-39C8-4414-A848-5AD6F167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380F-EF7B-448B-8F11-CE4EA906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25992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4846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7666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76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485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6AAFC-4C91-4A1E-80DA-F30043E6F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CE7F-94ED-475E-8E31-DF6362754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133C4-6E6B-4E8B-9712-AB8146E62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C4D8C-C8C4-4367-9BCA-4AE2B81A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F50FA-D3ED-46DE-9531-A7D76298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44756-92F0-4901-9C76-A9F9AAA7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496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3437-03FC-42A8-A81B-AA4A15B4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AF4B-6F05-450B-8EF0-BA013FAC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EDDB1-16B2-4F90-B2F3-8CC1BCA1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205F7-CA9F-4FED-B769-D61D515FA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03F11-E397-47E7-8B71-99D2CC2C7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2854B-2E97-41DD-A7CD-7E692C3D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37B01-CA63-422F-850B-85A1A269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C9628-73B7-49F7-9AA3-3430F106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7725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208E-2071-45D1-845E-E9BBC479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30872-93E8-4279-BAE7-7C939BA24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FDA8-DA9D-4682-AEE1-331FF5E1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41AFD-D0A2-49CD-A1B9-9FD9C988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0499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DB51C-262E-4107-80F3-1021C58F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D759-78F4-44A6-9E09-803E8F60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01FE9-8EE8-46BF-8C29-9A00D00D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016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4A51-8A41-46F6-8F5B-50D36C7B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1EC6-554A-4DE5-87E3-45EC5A421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2F6F2-9F98-4BFA-AFB7-B5082C72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1434-A335-45F5-A30E-7DC87664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F3711-320C-48DD-82CB-1388C114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773CE-1B8A-48A2-A9D3-9A9F78B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9804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1B2F-0A22-4921-BB87-C09C49D9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F67CD-DF77-465B-90E5-6EDEE03C0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EE8FB-95F9-460F-91DA-2B7325056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25B7B-D0EA-4DAA-8766-10788B9E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AB2C3-2BBF-40B4-8BAB-D7E3A3FB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C8F55-4F5E-4C5F-BA03-EA740D10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7177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833CD-A58C-4B32-A70C-F58BB787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a-E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8166-1C90-432E-BFC3-0BF46CB9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a-E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C2DD-D4DB-4EC3-9FF6-4131A6DC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BDB3-C6B9-41F4-B773-E8C02FC2F77E}" type="datetimeFigureOut">
              <a:rPr lang="aa-ET" smtClean="0"/>
              <a:t>05/04/2021</a:t>
            </a:fld>
            <a:endParaRPr lang="aa-E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7033-AD7D-4682-9022-60F65E9B2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82E4-18B8-48E7-B55D-CA880AF0A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865C-8157-44A2-A00D-C71E0D095B08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160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833CD-A58C-4B32-A70C-F58BB7871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8166-1C90-432E-BFC3-0BF46CB9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FC2DD-D4DB-4EC3-9FF6-4131A6DC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7033-AD7D-4682-9022-60F65E9B2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82E4-18B8-48E7-B55D-CA880AF0A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60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BDB3-C6B9-41F4-B773-E8C02FC2F77E}" type="datetimeFigureOut">
              <a:rPr lang="en-FI" smtClean="0"/>
              <a:t>05/05/2021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865C-8157-44A2-A00D-C71E0D095B0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03815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droid4you.application.wallet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eb.budgetbakers.com/" TargetMode="External"/><Relationship Id="rId4" Type="http://schemas.openxmlformats.org/officeDocument/2006/relationships/hyperlink" Target="https://apps.apple.com/app/id103246765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11.emf"/><Relationship Id="rId21" Type="http://schemas.openxmlformats.org/officeDocument/2006/relationships/image" Target="../media/image25.svg"/><Relationship Id="rId7" Type="http://schemas.openxmlformats.org/officeDocument/2006/relationships/image" Target="../media/image13.emf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customXml" Target="../ink/ink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8.xml"/><Relationship Id="rId11" Type="http://schemas.openxmlformats.org/officeDocument/2006/relationships/image" Target="../media/image15.emf"/><Relationship Id="rId24" Type="http://schemas.openxmlformats.org/officeDocument/2006/relationships/image" Target="../media/image40.png"/><Relationship Id="rId5" Type="http://schemas.openxmlformats.org/officeDocument/2006/relationships/image" Target="../media/image12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customXml" Target="../ink/ink10.xml"/><Relationship Id="rId19" Type="http://schemas.openxmlformats.org/officeDocument/2006/relationships/image" Target="../media/image23.svg"/><Relationship Id="rId4" Type="http://schemas.openxmlformats.org/officeDocument/2006/relationships/customXml" Target="../ink/ink7.xml"/><Relationship Id="rId9" Type="http://schemas.openxmlformats.org/officeDocument/2006/relationships/image" Target="../media/image14.emf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6.svg"/><Relationship Id="rId7" Type="http://schemas.openxmlformats.org/officeDocument/2006/relationships/image" Target="../media/image5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6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68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34.png"/><Relationship Id="rId7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35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2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54.sv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svg"/><Relationship Id="rId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6.sv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6.sv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6.svg"/><Relationship Id="rId9" Type="http://schemas.openxmlformats.org/officeDocument/2006/relationships/image" Target="../media/image85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11.emf"/><Relationship Id="rId21" Type="http://schemas.openxmlformats.org/officeDocument/2006/relationships/image" Target="../media/image25.svg"/><Relationship Id="rId7" Type="http://schemas.openxmlformats.org/officeDocument/2006/relationships/image" Target="../media/image13.emf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customXml" Target="../ink/ink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customXml" Target="../ink/ink5.xml"/><Relationship Id="rId19" Type="http://schemas.openxmlformats.org/officeDocument/2006/relationships/image" Target="../media/image23.svg"/><Relationship Id="rId4" Type="http://schemas.openxmlformats.org/officeDocument/2006/relationships/customXml" Target="../ink/ink2.xml"/><Relationship Id="rId9" Type="http://schemas.openxmlformats.org/officeDocument/2006/relationships/image" Target="../media/image14.emf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300B-0663-4BCE-9E1E-5CE9BE79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Minun lompakkoni, minun valintani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0C1D0-DA95-48A0-B3CE-6EBBB7F27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4741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F81DF-AABC-4CE6-B2DB-E25C3488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rahasi kuluvat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4B20D-F367-4F3A-85D7-B287F9DA8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Haluaisiko joku kertoa omasta ‘raha piirakastaan</a:t>
            </a:r>
            <a:r>
              <a:rPr lang="en-US" dirty="0"/>
              <a:t>’?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949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B43206-CA65-464D-A585-E407B8D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901842" cy="2852737"/>
          </a:xfrm>
        </p:spPr>
        <p:txBody>
          <a:bodyPr/>
          <a:lstStyle/>
          <a:p>
            <a:r>
              <a:rPr lang="fi-FI" dirty="0"/>
              <a:t>Mihin rahasi OIKEASTI kuluu?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219F7-AC2B-47A9-BB67-57A14202A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Edellinen harjoitus oli vain arvio. Testataanpa sitä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246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F73D-E20D-4D69-AD26-FF6F2C21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4289-6822-4BC8-8918-084691B65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29246" cy="4351338"/>
          </a:xfrm>
        </p:spPr>
        <p:txBody>
          <a:bodyPr/>
          <a:lstStyle/>
          <a:p>
            <a:r>
              <a:rPr lang="fi-FI" dirty="0"/>
              <a:t>Käytä </a:t>
            </a:r>
            <a:r>
              <a:rPr lang="fi-FI" dirty="0" err="1"/>
              <a:t>Wallet</a:t>
            </a:r>
            <a:r>
              <a:rPr lang="fi-FI" dirty="0"/>
              <a:t> Sovellusta, seurataksesi KAIKKEA rahan kulutusta tämän ja seuraavan tapaamisen välisenä aikana.</a:t>
            </a:r>
          </a:p>
          <a:p>
            <a:pPr lvl="1"/>
            <a:r>
              <a:rPr lang="fi-FI" dirty="0"/>
              <a:t>Tämä on vain omaan tietoosi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fi-FI" dirty="0"/>
              <a:t>Sovellus lähettää sinulle päivittäin muistutuksen klo 20:00 illalla, kirjata ylös päivän rahan käyttö</a:t>
            </a:r>
          </a:p>
          <a:p>
            <a:pPr lvl="1"/>
            <a:r>
              <a:rPr lang="fi-FI" dirty="0"/>
              <a:t>On tärkeää tehdä tämä päivittäin, jotta se on helpompi muistaa!</a:t>
            </a:r>
          </a:p>
          <a:p>
            <a:endParaRPr lang="fi-FI" dirty="0"/>
          </a:p>
          <a:p>
            <a:endParaRPr lang="en-FI" dirty="0"/>
          </a:p>
        </p:txBody>
      </p:sp>
      <p:pic>
        <p:nvPicPr>
          <p:cNvPr id="4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A08E0F0E-3225-4850-BE07-FD9B87FB2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r="1802" b="-1"/>
          <a:stretch/>
        </p:blipFill>
        <p:spPr bwMode="auto">
          <a:xfrm>
            <a:off x="9428102" y="5211439"/>
            <a:ext cx="2183306" cy="1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9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9992635-02C6-4F9B-8889-82929595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Lataa </a:t>
            </a:r>
            <a:r>
              <a:rPr lang="fi-FI" dirty="0" err="1">
                <a:solidFill>
                  <a:schemeClr val="bg1"/>
                </a:solidFill>
              </a:rPr>
              <a:t>Wallet</a:t>
            </a:r>
            <a:r>
              <a:rPr lang="fi-FI" dirty="0">
                <a:solidFill>
                  <a:schemeClr val="bg1"/>
                </a:solidFill>
              </a:rPr>
              <a:t>-sovellus </a:t>
            </a:r>
          </a:p>
        </p:txBody>
      </p:sp>
      <p:pic>
        <p:nvPicPr>
          <p:cNvPr id="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5FB4100A-FBE5-49D2-AD86-85A3C5D12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r="1802" b="-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5C05-A800-4213-8142-A9D301A0D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Android: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https://play.google.com/store/apps/details?id=com.droid4you.application.wallet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iOS: 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https://apps.apple.com/app/id1032467659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Tai </a:t>
            </a:r>
            <a:r>
              <a:rPr lang="fi-FI" sz="2000" dirty="0"/>
              <a:t>käytä sitä netissä: </a:t>
            </a:r>
            <a:r>
              <a:rPr lang="en-US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https://web.budgetbakers.com/</a:t>
            </a:r>
            <a:r>
              <a:rPr lang="en-US" sz="2000" dirty="0"/>
              <a:t> 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19161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BE3E-A7D6-4C1D-9901-E5A8C348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Kulujen kirjaaminen</a:t>
            </a:r>
            <a:br>
              <a:rPr lang="en-US" dirty="0"/>
            </a:br>
            <a:endParaRPr lang="en-FI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C844661-5623-44BD-8EE6-4030E5EC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916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Paina sinistä PLUS merkkiä lisätäksesi uuden kulun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Paina sitten “New </a:t>
            </a:r>
            <a:r>
              <a:rPr lang="fi-FI" dirty="0" err="1"/>
              <a:t>Record</a:t>
            </a:r>
            <a:r>
              <a:rPr lang="fi-FI" dirty="0"/>
              <a:t>” eli uusi kirjaus.</a:t>
            </a:r>
          </a:p>
          <a:p>
            <a:endParaRPr lang="en-US" dirty="0"/>
          </a:p>
          <a:p>
            <a:endParaRPr lang="en-FI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0707770-A90D-44C8-B1B0-2B332B5E6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22" y="1101968"/>
            <a:ext cx="2905272" cy="5810543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EAAC56-41D5-41DB-B2CF-F23B47B4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48" y="1101968"/>
            <a:ext cx="2905272" cy="5810543"/>
          </a:xfrm>
          <a:prstGeom prst="rect">
            <a:avLst/>
          </a:prstGeom>
        </p:spPr>
      </p:pic>
      <p:sp>
        <p:nvSpPr>
          <p:cNvPr id="21" name="Callout: Down Arrow 20">
            <a:extLst>
              <a:ext uri="{FF2B5EF4-FFF2-40B4-BE49-F238E27FC236}">
                <a16:creationId xmlns:a16="http://schemas.microsoft.com/office/drawing/2014/main" id="{448A25F9-6C28-42D0-A75B-CA40C1A7A401}"/>
              </a:ext>
            </a:extLst>
          </p:cNvPr>
          <p:cNvSpPr/>
          <p:nvPr/>
        </p:nvSpPr>
        <p:spPr>
          <a:xfrm>
            <a:off x="8260326" y="5017096"/>
            <a:ext cx="249493" cy="101272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717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FI" sz="2800" dirty="0"/>
          </a:p>
        </p:txBody>
      </p:sp>
      <p:sp>
        <p:nvSpPr>
          <p:cNvPr id="22" name="Callout: Down Arrow 21">
            <a:extLst>
              <a:ext uri="{FF2B5EF4-FFF2-40B4-BE49-F238E27FC236}">
                <a16:creationId xmlns:a16="http://schemas.microsoft.com/office/drawing/2014/main" id="{52B557AC-91F3-47A0-8C62-F92500443E77}"/>
              </a:ext>
            </a:extLst>
          </p:cNvPr>
          <p:cNvSpPr/>
          <p:nvPr/>
        </p:nvSpPr>
        <p:spPr>
          <a:xfrm>
            <a:off x="11455810" y="4999702"/>
            <a:ext cx="249493" cy="101272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717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40610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5F3C3792-2541-46AA-93AE-57D8BD51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2077064" y="785818"/>
            <a:ext cx="2547386" cy="4770308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D7C922-2AC7-41D4-B41C-B19E070FD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5865454" y="785818"/>
            <a:ext cx="2547386" cy="4770308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440C66-5907-46C8-9EFD-14895241A7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>
          <a:xfrm>
            <a:off x="9352940" y="785818"/>
            <a:ext cx="2547386" cy="477030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90B8BC-0F4F-43C6-9710-ACDE409172D1}"/>
              </a:ext>
            </a:extLst>
          </p:cNvPr>
          <p:cNvSpPr txBox="1">
            <a:spLocks/>
          </p:cNvSpPr>
          <p:nvPr/>
        </p:nvSpPr>
        <p:spPr>
          <a:xfrm>
            <a:off x="1950996" y="5934287"/>
            <a:ext cx="2799522" cy="1088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Lisää</a:t>
            </a:r>
            <a:r>
              <a:rPr lang="en-US" dirty="0"/>
              <a:t> summa </a:t>
            </a:r>
          </a:p>
          <a:p>
            <a:endParaRPr lang="en-US" dirty="0"/>
          </a:p>
          <a:p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680532-DB3A-4A3D-956D-D5EE87537D5B}"/>
              </a:ext>
            </a:extLst>
          </p:cNvPr>
          <p:cNvSpPr txBox="1">
            <a:spLocks/>
          </p:cNvSpPr>
          <p:nvPr/>
        </p:nvSpPr>
        <p:spPr>
          <a:xfrm>
            <a:off x="5739386" y="5934287"/>
            <a:ext cx="2799522" cy="1088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Valitse oikea kategoria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F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AE25DA-A7BC-4751-886E-A85C8AA32FC3}"/>
              </a:ext>
            </a:extLst>
          </p:cNvPr>
          <p:cNvSpPr txBox="1">
            <a:spLocks/>
          </p:cNvSpPr>
          <p:nvPr/>
        </p:nvSpPr>
        <p:spPr>
          <a:xfrm>
            <a:off x="9352940" y="5934287"/>
            <a:ext cx="2799522" cy="1088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Ja alakategoria </a:t>
            </a:r>
          </a:p>
          <a:p>
            <a:endParaRPr lang="en-US" dirty="0"/>
          </a:p>
          <a:p>
            <a:endParaRPr lang="en-FI" dirty="0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F8F56647-C62D-4E56-9300-B1F007CE3A86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4248464" y="3170973"/>
            <a:ext cx="1490923" cy="3307379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62F05F4-C424-446E-9612-8BEB327D9B3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8412840" y="2398308"/>
            <a:ext cx="987726" cy="77266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Formal Shirt outline">
            <a:extLst>
              <a:ext uri="{FF2B5EF4-FFF2-40B4-BE49-F238E27FC236}">
                <a16:creationId xmlns:a16="http://schemas.microsoft.com/office/drawing/2014/main" id="{EE715896-7D14-4F11-B01A-D047B7718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850" y="2507969"/>
            <a:ext cx="1320397" cy="13203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099EF5-8868-48E5-A0BB-91948D2A6F86}"/>
              </a:ext>
            </a:extLst>
          </p:cNvPr>
          <p:cNvSpPr txBox="1">
            <a:spLocks/>
          </p:cNvSpPr>
          <p:nvPr/>
        </p:nvSpPr>
        <p:spPr>
          <a:xfrm>
            <a:off x="111033" y="-5298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Kulujen kirjaaminen</a:t>
            </a:r>
            <a:r>
              <a:rPr lang="en-US" dirty="0"/>
              <a:t>(2)</a:t>
            </a:r>
            <a:endParaRPr lang="en-FI" dirty="0"/>
          </a:p>
        </p:txBody>
      </p:sp>
      <p:sp>
        <p:nvSpPr>
          <p:cNvPr id="2" name="Wave 1">
            <a:extLst>
              <a:ext uri="{FF2B5EF4-FFF2-40B4-BE49-F238E27FC236}">
                <a16:creationId xmlns:a16="http://schemas.microsoft.com/office/drawing/2014/main" id="{735DF6A4-FBED-4AE7-8D4D-6F2D233762A0}"/>
              </a:ext>
            </a:extLst>
          </p:cNvPr>
          <p:cNvSpPr/>
          <p:nvPr/>
        </p:nvSpPr>
        <p:spPr>
          <a:xfrm>
            <a:off x="739719" y="2015600"/>
            <a:ext cx="708658" cy="492369"/>
          </a:xfrm>
          <a:prstGeom prst="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15.99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557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A26DF-7082-4E5C-AAFD-93227140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Home screen eli </a:t>
            </a:r>
            <a:br>
              <a:rPr lang="fi-FI" dirty="0"/>
            </a:br>
            <a:r>
              <a:rPr lang="fi-FI" dirty="0"/>
              <a:t>aloitusnäyttö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443A7A-E794-4BCC-9F0C-646DAEEF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80" y="234461"/>
            <a:ext cx="3355486" cy="6710972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809C2B-5BD3-412F-9337-7A7630D957D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118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Sitten näet kulusi kategorioittain aloitusnäytössä.  </a:t>
            </a:r>
          </a:p>
          <a:p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5169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DB6D-998E-482E-8AA5-B76FEFEA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br>
              <a:rPr lang="fi-FI" dirty="0"/>
            </a:br>
            <a:r>
              <a:rPr lang="fi-FI" dirty="0"/>
              <a:t>Kategorioita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5F26-691B-4B47-88B0-2347D81D2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fi-FI" dirty="0"/>
              <a:t>Jos haluat muuttaa tai</a:t>
            </a:r>
          </a:p>
          <a:p>
            <a:pPr marL="0" indent="0">
              <a:buNone/>
            </a:pPr>
            <a:r>
              <a:rPr lang="fi-FI" dirty="0"/>
              <a:t>lisätä uusia kategorioita, voit  tehdä sen asetukset </a:t>
            </a:r>
          </a:p>
          <a:p>
            <a:pPr marL="0" indent="0">
              <a:buNone/>
            </a:pPr>
            <a:r>
              <a:rPr lang="fi-FI" dirty="0"/>
              <a:t>valikossa.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E92DED-0DCA-47D3-BC78-1639A5760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41" y="58480"/>
            <a:ext cx="3429000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B66477CC-648B-4A6C-8AB6-D44D522C3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1" y="58480"/>
            <a:ext cx="3429000" cy="6858000"/>
          </a:xfrm>
          <a:prstGeom prst="rect">
            <a:avLst/>
          </a:prstGeom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034298-6F91-4644-85FF-E6EAC5C3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741" y="58480"/>
            <a:ext cx="3429000" cy="685800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36AD3E9-3693-409D-96F0-19A7CFA329E4}"/>
              </a:ext>
            </a:extLst>
          </p:cNvPr>
          <p:cNvSpPr/>
          <p:nvPr/>
        </p:nvSpPr>
        <p:spPr>
          <a:xfrm>
            <a:off x="4909363" y="6092179"/>
            <a:ext cx="1807534" cy="563526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314ABFC-58DC-4BA9-BF09-B60AB1509971}"/>
              </a:ext>
            </a:extLst>
          </p:cNvPr>
          <p:cNvSpPr/>
          <p:nvPr/>
        </p:nvSpPr>
        <p:spPr>
          <a:xfrm>
            <a:off x="6759207" y="3253563"/>
            <a:ext cx="1807534" cy="63787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88958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9467-887E-45CF-AFD3-07D28465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</a:t>
            </a:r>
            <a:r>
              <a:rPr lang="fi-FI" dirty="0"/>
              <a:t>koulutuskerran päätös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F110-2F83-4B22-8BEF-5B520856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Muista kirjata kulusi joka päivä! </a:t>
            </a:r>
          </a:p>
          <a:p>
            <a:pPr lvl="1"/>
            <a:r>
              <a:rPr lang="fi-FI" dirty="0"/>
              <a:t>Käymme ne läpi ensi kerralla 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  <a:p>
            <a:endParaRPr lang="fi-FI" dirty="0"/>
          </a:p>
          <a:p>
            <a:r>
              <a:rPr lang="fi-FI" dirty="0"/>
              <a:t>Tällä kerralla selvitimme mikä on aloitustasomme, seuraavilla kerroilla voimme alkaa suunnitella mitä voimme parantaa.</a:t>
            </a:r>
          </a:p>
          <a:p>
            <a:endParaRPr lang="fi-FI" dirty="0"/>
          </a:p>
          <a:p>
            <a:r>
              <a:rPr lang="en-US" dirty="0"/>
              <a:t>Onko </a:t>
            </a:r>
            <a:r>
              <a:rPr lang="fi-FI" dirty="0"/>
              <a:t>kysymyksiä tai kommentteja</a:t>
            </a:r>
            <a:r>
              <a:rPr lang="en-US" dirty="0"/>
              <a:t>?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512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52C1EC-A521-4F50-A920-C9F9EC7C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Koulutuskerta </a:t>
            </a:r>
            <a:r>
              <a:rPr lang="en-US" dirty="0"/>
              <a:t>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1089F-9185-4900-8712-275A33A65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451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1935E-3146-4368-A3F2-EF2927F3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</a:t>
            </a:r>
            <a:r>
              <a:rPr lang="en-US" dirty="0"/>
              <a:t> </a:t>
            </a:r>
            <a:r>
              <a:rPr lang="fi-FI" dirty="0"/>
              <a:t>raha</a:t>
            </a:r>
            <a:r>
              <a:rPr lang="en-US" dirty="0"/>
              <a:t> </a:t>
            </a:r>
            <a:r>
              <a:rPr lang="fi-FI" dirty="0"/>
              <a:t>sinulle merkitsee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8CF50-0A20-4A4A-B17B-790E534B1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2531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37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1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2" name="Freeform: Shape 139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Oma kokemuksesi </a:t>
            </a:r>
          </a:p>
        </p:txBody>
      </p:sp>
      <p:sp>
        <p:nvSpPr>
          <p:cNvPr id="142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000" dirty="0"/>
              <a:t>Miltä kulujen seuraaminen tuntui?</a:t>
            </a:r>
          </a:p>
          <a:p>
            <a:r>
              <a:rPr lang="fi-FI" sz="2000" dirty="0"/>
              <a:t>Ilmenikö hankaluuksia?</a:t>
            </a:r>
          </a:p>
          <a:p>
            <a:endParaRPr lang="fi-FI" sz="2000" dirty="0"/>
          </a:p>
          <a:p>
            <a:r>
              <a:rPr lang="fi-FI" sz="2000" dirty="0"/>
              <a:t>Mikä yllätti?</a:t>
            </a:r>
          </a:p>
        </p:txBody>
      </p:sp>
    </p:spTree>
    <p:extLst>
      <p:ext uri="{BB962C8B-B14F-4D97-AF65-F5344CB8AC3E}">
        <p14:creationId xmlns:p14="http://schemas.microsoft.com/office/powerpoint/2010/main" val="67331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4D8B207-719B-4699-939B-42261971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Vertaillaan!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59AF667-A2DD-4624-94EF-91337B803B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Viime viikon arvio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AF810E3-0E18-47E8-B82C-5C8CFCFB9C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Todellinen kulutuksesi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77C27C-9247-4D7E-B845-6CEDEF469321}"/>
              </a:ext>
            </a:extLst>
          </p:cNvPr>
          <p:cNvGrpSpPr/>
          <p:nvPr/>
        </p:nvGrpSpPr>
        <p:grpSpPr>
          <a:xfrm>
            <a:off x="1434449" y="2506377"/>
            <a:ext cx="3989102" cy="3845644"/>
            <a:chOff x="7059898" y="2774075"/>
            <a:chExt cx="3989102" cy="384564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FE9456D-77EB-4817-814D-9F693B3CBDB8}"/>
                </a:ext>
              </a:extLst>
            </p:cNvPr>
            <p:cNvSpPr/>
            <p:nvPr/>
          </p:nvSpPr>
          <p:spPr>
            <a:xfrm>
              <a:off x="7059898" y="2775307"/>
              <a:ext cx="3844412" cy="384441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F3C4FB3-8F7E-44E0-991E-5056535F8BA6}"/>
                    </a:ext>
                  </a:extLst>
                </p14:cNvPr>
                <p14:cNvContentPartPr/>
                <p14:nvPr/>
              </p14:nvContentPartPr>
              <p14:xfrm>
                <a:off x="7239480" y="3541955"/>
                <a:ext cx="1732680" cy="1248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F3C4FB3-8F7E-44E0-991E-5056535F8B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5480" y="3433955"/>
                  <a:ext cx="1840320" cy="14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46C1E5-F9F2-4D06-8829-7E1D2F1EB0BC}"/>
                    </a:ext>
                  </a:extLst>
                </p14:cNvPr>
                <p14:cNvContentPartPr/>
                <p14:nvPr/>
              </p14:nvContentPartPr>
              <p14:xfrm>
                <a:off x="7194840" y="4415675"/>
                <a:ext cx="3854160" cy="2077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46C1E5-F9F2-4D06-8829-7E1D2F1EB0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40835" y="4307675"/>
                  <a:ext cx="3961810" cy="22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354F98C-9F9A-4BEE-ADE7-0BB45CC586CF}"/>
                    </a:ext>
                  </a:extLst>
                </p14:cNvPr>
                <p14:cNvContentPartPr/>
                <p14:nvPr/>
              </p14:nvContentPartPr>
              <p14:xfrm>
                <a:off x="7718280" y="2774075"/>
                <a:ext cx="1495440" cy="1699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354F98C-9F9A-4BEE-ADE7-0BB45CC586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64267" y="2666075"/>
                  <a:ext cx="1603106" cy="19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BB6794-7C25-4283-8B5A-8BEDA0516B5B}"/>
                    </a:ext>
                  </a:extLst>
                </p14:cNvPr>
                <p14:cNvContentPartPr/>
                <p14:nvPr/>
              </p14:nvContentPartPr>
              <p14:xfrm>
                <a:off x="9330720" y="2863355"/>
                <a:ext cx="522000" cy="165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BB6794-7C25-4283-8B5A-8BEDA0516B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76683" y="2755355"/>
                  <a:ext cx="629714" cy="18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BDC999-4CF4-4C8D-B353-CCE5A160E447}"/>
                    </a:ext>
                  </a:extLst>
                </p14:cNvPr>
                <p14:cNvContentPartPr/>
                <p14:nvPr/>
              </p14:nvContentPartPr>
              <p14:xfrm>
                <a:off x="9527280" y="3279875"/>
                <a:ext cx="1242720" cy="1335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BDC999-4CF4-4C8D-B353-CCE5A160E4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73296" y="3171875"/>
                  <a:ext cx="1350329" cy="155124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0" name="Graphic 9" descr="Smart Phone with solid fill">
              <a:extLst>
                <a:ext uri="{FF2B5EF4-FFF2-40B4-BE49-F238E27FC236}">
                  <a16:creationId xmlns:a16="http://schemas.microsoft.com/office/drawing/2014/main" id="{9A0A6DF1-B0C7-42F1-8DB3-E151C9FB9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01280" y="4002466"/>
              <a:ext cx="572729" cy="572729"/>
            </a:xfrm>
            <a:prstGeom prst="rect">
              <a:avLst/>
            </a:prstGeom>
          </p:spPr>
        </p:pic>
        <p:pic>
          <p:nvPicPr>
            <p:cNvPr id="11" name="Graphic 10" descr="House outline">
              <a:extLst>
                <a:ext uri="{FF2B5EF4-FFF2-40B4-BE49-F238E27FC236}">
                  <a16:creationId xmlns:a16="http://schemas.microsoft.com/office/drawing/2014/main" id="{FCD4715F-AD13-403B-B851-2852E23D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76705" y="5132280"/>
              <a:ext cx="840658" cy="840658"/>
            </a:xfrm>
            <a:prstGeom prst="rect">
              <a:avLst/>
            </a:prstGeom>
          </p:spPr>
        </p:pic>
        <p:pic>
          <p:nvPicPr>
            <p:cNvPr id="12" name="Graphic 11" descr="Grocery bag with solid fill">
              <a:extLst>
                <a:ext uri="{FF2B5EF4-FFF2-40B4-BE49-F238E27FC236}">
                  <a16:creationId xmlns:a16="http://schemas.microsoft.com/office/drawing/2014/main" id="{1189650E-1E62-4509-9B4F-88101750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73862" y="3022018"/>
              <a:ext cx="742938" cy="742938"/>
            </a:xfrm>
            <a:prstGeom prst="rect">
              <a:avLst/>
            </a:prstGeom>
          </p:spPr>
        </p:pic>
        <p:pic>
          <p:nvPicPr>
            <p:cNvPr id="13" name="Graphic 12" descr="Euro with solid fill">
              <a:extLst>
                <a:ext uri="{FF2B5EF4-FFF2-40B4-BE49-F238E27FC236}">
                  <a16:creationId xmlns:a16="http://schemas.microsoft.com/office/drawing/2014/main" id="{E1D17071-522D-4F93-97AD-2DB65DFB0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671725" y="4240313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Piggy Bank outline">
              <a:extLst>
                <a:ext uri="{FF2B5EF4-FFF2-40B4-BE49-F238E27FC236}">
                  <a16:creationId xmlns:a16="http://schemas.microsoft.com/office/drawing/2014/main" id="{92F82C54-DB4A-4A89-A46C-82C3699F6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906451" y="3735540"/>
              <a:ext cx="609658" cy="609658"/>
            </a:xfrm>
            <a:prstGeom prst="rect">
              <a:avLst/>
            </a:prstGeom>
          </p:spPr>
        </p:pic>
        <p:pic>
          <p:nvPicPr>
            <p:cNvPr id="15" name="Graphic 14" descr="Fresh Laundry outline">
              <a:extLst>
                <a:ext uri="{FF2B5EF4-FFF2-40B4-BE49-F238E27FC236}">
                  <a16:creationId xmlns:a16="http://schemas.microsoft.com/office/drawing/2014/main" id="{621B9948-52EA-40E2-90C3-DEB74D3F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217581" y="2885942"/>
              <a:ext cx="708677" cy="708677"/>
            </a:xfrm>
            <a:prstGeom prst="rect">
              <a:avLst/>
            </a:prstGeom>
          </p:spPr>
        </p:pic>
      </p:grpSp>
      <p:pic>
        <p:nvPicPr>
          <p:cNvPr id="2050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DBC9FF43-311B-4E1B-881E-8128F21A9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70" r="16078" b="5958"/>
          <a:stretch/>
        </p:blipFill>
        <p:spPr bwMode="auto">
          <a:xfrm>
            <a:off x="6941873" y="2506377"/>
            <a:ext cx="3642253" cy="380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05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D1ADD-A273-4182-A105-6CEBCEA73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fi-FI" sz="4000" dirty="0"/>
              <a:t>Kiinteät</a:t>
            </a:r>
            <a:r>
              <a:rPr lang="en-US" sz="4000" dirty="0"/>
              <a:t> </a:t>
            </a:r>
            <a:r>
              <a:rPr lang="fi-FI" sz="4000" dirty="0"/>
              <a:t>kustannukset</a:t>
            </a:r>
            <a:r>
              <a:rPr lang="en-US" sz="4000" dirty="0"/>
              <a:t> vs </a:t>
            </a:r>
            <a:r>
              <a:rPr lang="fi-FI" sz="4000" dirty="0"/>
              <a:t>muuttuvat</a:t>
            </a:r>
            <a:r>
              <a:rPr lang="en-US" sz="4000" dirty="0"/>
              <a:t> </a:t>
            </a:r>
            <a:r>
              <a:rPr lang="fi-FI" sz="4000" dirty="0"/>
              <a:t>kustannukset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6D6A51-16A4-4BE3-83C5-C77C59A28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399153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466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FBAC8D-4F34-4DFE-A650-1A924F40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200" dirty="0"/>
              <a:t>Mitkä ovat kulutuspiirakkasi kiinteät ja muuttuvat   kulut?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9451E-4EF9-4D22-BB91-1C7CEF9AA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F459CB0D-E646-4296-8CD6-9149BF9B49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8" r="2" b="2"/>
          <a:stretch/>
        </p:blipFill>
        <p:spPr bwMode="auto">
          <a:xfrm>
            <a:off x="0" y="313660"/>
            <a:ext cx="4992985" cy="62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81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D92-F937-49DC-B0A3-7CBF27D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fi-FI" dirty="0"/>
              <a:t>Muuttuvien kulujen ymmärtäminen on avainasemassa taloudellisten tavoitteiden saavuttamisessa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848D2-1C45-4B84-8416-B1AEAEBF9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Koska muuttuvia kuluja on helpointa muuttaa</a:t>
            </a:r>
            <a:r>
              <a:rPr lang="en-US" dirty="0"/>
              <a:t>!</a:t>
            </a:r>
            <a:endParaRPr lang="en-FI" dirty="0"/>
          </a:p>
        </p:txBody>
      </p:sp>
      <p:pic>
        <p:nvPicPr>
          <p:cNvPr id="4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1566" y="236539"/>
            <a:ext cx="1846470" cy="18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1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E00C14-5421-42B7-B6D7-59F323A59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Pienet teot= Suuri vaikutus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4A727-7F98-44F2-A3F2-096C5713C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4796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A571-254A-4992-BCCF-2F69FB0A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Eetun kahvi </a:t>
            </a:r>
          </a:p>
        </p:txBody>
      </p:sp>
      <p:pic>
        <p:nvPicPr>
          <p:cNvPr id="5" name="Content Placeholder 4" descr="Male profile with solid fill">
            <a:extLst>
              <a:ext uri="{FF2B5EF4-FFF2-40B4-BE49-F238E27FC236}">
                <a16:creationId xmlns:a16="http://schemas.microsoft.com/office/drawing/2014/main" id="{C7477FBA-B767-414C-B04A-575E6942C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0835" y="380898"/>
            <a:ext cx="2259496" cy="225949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962E89-BE1D-4807-8164-7060159298C7}"/>
              </a:ext>
            </a:extLst>
          </p:cNvPr>
          <p:cNvSpPr txBox="1">
            <a:spLocks/>
          </p:cNvSpPr>
          <p:nvPr/>
        </p:nvSpPr>
        <p:spPr>
          <a:xfrm>
            <a:off x="706711" y="1825625"/>
            <a:ext cx="89194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Eetu menee töihin</a:t>
            </a:r>
            <a:r>
              <a:rPr lang="en-US" dirty="0"/>
              <a:t>, ja </a:t>
            </a:r>
            <a:r>
              <a:rPr lang="fi-FI" dirty="0"/>
              <a:t>ostaa 2 kuppia kahvia päivittäin</a:t>
            </a:r>
            <a:r>
              <a:rPr lang="en-US" dirty="0"/>
              <a:t>.</a:t>
            </a:r>
            <a:endParaRPr lang="en-FI" dirty="0"/>
          </a:p>
        </p:txBody>
      </p:sp>
      <p:pic>
        <p:nvPicPr>
          <p:cNvPr id="1030" name="Picture 6" descr="New twenty 20 euro banknote bill front from the europe series Stock Photo - 50584983">
            <a:extLst>
              <a:ext uri="{FF2B5EF4-FFF2-40B4-BE49-F238E27FC236}">
                <a16:creationId xmlns:a16="http://schemas.microsoft.com/office/drawing/2014/main" id="{2E8ADDD5-6F42-4D19-835C-F256B9FD5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6" t="20927" r="12540" b="20569"/>
          <a:stretch/>
        </p:blipFill>
        <p:spPr bwMode="auto">
          <a:xfrm>
            <a:off x="5058801" y="4355875"/>
            <a:ext cx="1595784" cy="8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6D1E4-5BD6-4576-AC9C-B031C4268B2E}"/>
              </a:ext>
            </a:extLst>
          </p:cNvPr>
          <p:cNvSpPr txBox="1"/>
          <p:nvPr/>
        </p:nvSpPr>
        <p:spPr>
          <a:xfrm>
            <a:off x="5591091" y="5213368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Viikossa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25BEE87F-BA36-42A2-A3DA-A61E2A16AC0C}"/>
              </a:ext>
            </a:extLst>
          </p:cNvPr>
          <p:cNvSpPr/>
          <p:nvPr/>
        </p:nvSpPr>
        <p:spPr>
          <a:xfrm>
            <a:off x="4236279" y="447270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D6EFFAD5-1B09-452E-A0DB-11B8F325DEED}"/>
              </a:ext>
            </a:extLst>
          </p:cNvPr>
          <p:cNvSpPr/>
          <p:nvPr/>
        </p:nvSpPr>
        <p:spPr>
          <a:xfrm>
            <a:off x="6970211" y="447270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DDAA528-D0BA-4016-9588-BB10C9CB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84" y="3112466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27F65A5F-0FAB-4109-8FE3-0D05CBE1E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68" y="3112466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D297A47C-1AD0-4419-A8DC-894A4B6B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3702373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3361D066-D0F4-43D9-9E7B-49924569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3702373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61F17CFC-1F1F-4619-BD48-42D026956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4239715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CAA39C22-D1C5-4644-8616-4527BF61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4239715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468875BF-B792-4CEE-91A4-403F4EAE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4762177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69751C4-9770-46F3-AC37-EEA8458C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4762177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A74D4648-308E-4D98-98EF-BAA4EC6C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54" y="5299519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EED9B27A-A377-4C14-B030-7A0057B3A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38" y="5299519"/>
            <a:ext cx="1900151" cy="10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F134021-1749-49CF-BE7C-05C19DB59A56}"/>
              </a:ext>
            </a:extLst>
          </p:cNvPr>
          <p:cNvSpPr txBox="1"/>
          <p:nvPr/>
        </p:nvSpPr>
        <p:spPr>
          <a:xfrm>
            <a:off x="9009979" y="6359323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Vuodessa</a:t>
            </a:r>
            <a:r>
              <a:rPr lang="en-US" dirty="0"/>
              <a:t> </a:t>
            </a:r>
            <a:endParaRPr lang="en-FI" dirty="0"/>
          </a:p>
        </p:txBody>
      </p:sp>
      <p:pic>
        <p:nvPicPr>
          <p:cNvPr id="34" name="Content Placeholder 5" descr="Latte Cup with solid fill">
            <a:extLst>
              <a:ext uri="{FF2B5EF4-FFF2-40B4-BE49-F238E27FC236}">
                <a16:creationId xmlns:a16="http://schemas.microsoft.com/office/drawing/2014/main" id="{139E4C07-61A6-44D8-92EF-F5B1C53C5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6926" y="3487487"/>
            <a:ext cx="736685" cy="736685"/>
          </a:xfrm>
          <a:prstGeom prst="rect">
            <a:avLst/>
          </a:prstGeom>
        </p:spPr>
      </p:pic>
      <p:pic>
        <p:nvPicPr>
          <p:cNvPr id="35" name="Picture 4" descr="2 euro coin - Wikipedia">
            <a:extLst>
              <a:ext uri="{FF2B5EF4-FFF2-40B4-BE49-F238E27FC236}">
                <a16:creationId xmlns:a16="http://schemas.microsoft.com/office/drawing/2014/main" id="{465D99B9-1B77-4351-B820-DF58C70F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19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Content Placeholder 5" descr="Latte Cup with solid fill">
            <a:extLst>
              <a:ext uri="{FF2B5EF4-FFF2-40B4-BE49-F238E27FC236}">
                <a16:creationId xmlns:a16="http://schemas.microsoft.com/office/drawing/2014/main" id="{A935B26A-A604-429D-864C-175F3CFE6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2262" y="3487487"/>
            <a:ext cx="736685" cy="736685"/>
          </a:xfrm>
          <a:prstGeom prst="rect">
            <a:avLst/>
          </a:prstGeom>
        </p:spPr>
      </p:pic>
      <p:pic>
        <p:nvPicPr>
          <p:cNvPr id="37" name="Picture 4" descr="2 euro coin - Wikipedia">
            <a:extLst>
              <a:ext uri="{FF2B5EF4-FFF2-40B4-BE49-F238E27FC236}">
                <a16:creationId xmlns:a16="http://schemas.microsoft.com/office/drawing/2014/main" id="{E910E470-D38F-4AAE-B32E-E6CF47B2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55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2 euro coin - Wikipedia">
            <a:extLst>
              <a:ext uri="{FF2B5EF4-FFF2-40B4-BE49-F238E27FC236}">
                <a16:creationId xmlns:a16="http://schemas.microsoft.com/office/drawing/2014/main" id="{58F80C18-001C-4FF3-9686-D2E48C70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19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2 euro coin - Wikipedia">
            <a:extLst>
              <a:ext uri="{FF2B5EF4-FFF2-40B4-BE49-F238E27FC236}">
                <a16:creationId xmlns:a16="http://schemas.microsoft.com/office/drawing/2014/main" id="{BC1F1A58-0049-4AF6-BF8B-2359A593C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55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2 euro coin - Wikipedia">
            <a:extLst>
              <a:ext uri="{FF2B5EF4-FFF2-40B4-BE49-F238E27FC236}">
                <a16:creationId xmlns:a16="http://schemas.microsoft.com/office/drawing/2014/main" id="{7B9745B7-CFF7-45F6-90C7-D90545B5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7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2 euro coin - Wikipedia">
            <a:extLst>
              <a:ext uri="{FF2B5EF4-FFF2-40B4-BE49-F238E27FC236}">
                <a16:creationId xmlns:a16="http://schemas.microsoft.com/office/drawing/2014/main" id="{63920EBF-1C86-4F14-B40C-83BA0FA8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3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2 euro coin - Wikipedia">
            <a:extLst>
              <a:ext uri="{FF2B5EF4-FFF2-40B4-BE49-F238E27FC236}">
                <a16:creationId xmlns:a16="http://schemas.microsoft.com/office/drawing/2014/main" id="{8C26377E-A031-44D4-9B2D-32FB047B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7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2 euro coin - Wikipedia">
            <a:extLst>
              <a:ext uri="{FF2B5EF4-FFF2-40B4-BE49-F238E27FC236}">
                <a16:creationId xmlns:a16="http://schemas.microsoft.com/office/drawing/2014/main" id="{08A6D149-9F0F-45CF-9DA8-A42A2C6A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3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2 euro coin - Wikipedia">
            <a:extLst>
              <a:ext uri="{FF2B5EF4-FFF2-40B4-BE49-F238E27FC236}">
                <a16:creationId xmlns:a16="http://schemas.microsoft.com/office/drawing/2014/main" id="{27D14A2B-E02E-478D-B58D-DF553C76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39" y="4223483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2 euro coin - Wikipedia">
            <a:extLst>
              <a:ext uri="{FF2B5EF4-FFF2-40B4-BE49-F238E27FC236}">
                <a16:creationId xmlns:a16="http://schemas.microsoft.com/office/drawing/2014/main" id="{A11BD3DA-5D9E-4373-A784-BB4B9AB2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39" y="476082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Content Placeholder 5" descr="Latte Cup with solid fill">
            <a:extLst>
              <a:ext uri="{FF2B5EF4-FFF2-40B4-BE49-F238E27FC236}">
                <a16:creationId xmlns:a16="http://schemas.microsoft.com/office/drawing/2014/main" id="{B37E610A-B4AB-455D-9D54-EB4206FA9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0107" y="3487487"/>
            <a:ext cx="736685" cy="736685"/>
          </a:xfrm>
          <a:prstGeom prst="rect">
            <a:avLst/>
          </a:prstGeom>
        </p:spPr>
      </p:pic>
      <p:pic>
        <p:nvPicPr>
          <p:cNvPr id="47" name="Content Placeholder 5" descr="Latte Cup with solid fill">
            <a:extLst>
              <a:ext uri="{FF2B5EF4-FFF2-40B4-BE49-F238E27FC236}">
                <a16:creationId xmlns:a16="http://schemas.microsoft.com/office/drawing/2014/main" id="{D36DB6C2-763A-4E0B-9494-B3704E048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5443" y="3487487"/>
            <a:ext cx="736685" cy="736685"/>
          </a:xfrm>
          <a:prstGeom prst="rect">
            <a:avLst/>
          </a:prstGeom>
        </p:spPr>
      </p:pic>
      <p:pic>
        <p:nvPicPr>
          <p:cNvPr id="48" name="Content Placeholder 5" descr="Latte Cup with solid fill">
            <a:extLst>
              <a:ext uri="{FF2B5EF4-FFF2-40B4-BE49-F238E27FC236}">
                <a16:creationId xmlns:a16="http://schemas.microsoft.com/office/drawing/2014/main" id="{8EB43110-5AE4-4FA3-8121-6B76EE62F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6642" y="3486798"/>
            <a:ext cx="736685" cy="736685"/>
          </a:xfrm>
          <a:prstGeom prst="rect">
            <a:avLst/>
          </a:prstGeom>
        </p:spPr>
      </p:pic>
      <p:pic>
        <p:nvPicPr>
          <p:cNvPr id="49" name="Content Placeholder 5" descr="Latte Cup with solid fill">
            <a:extLst>
              <a:ext uri="{FF2B5EF4-FFF2-40B4-BE49-F238E27FC236}">
                <a16:creationId xmlns:a16="http://schemas.microsoft.com/office/drawing/2014/main" id="{26F3B15C-5D3B-4CEC-873D-F126EB7AA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6926" y="5194423"/>
            <a:ext cx="736685" cy="736685"/>
          </a:xfrm>
          <a:prstGeom prst="rect">
            <a:avLst/>
          </a:prstGeom>
        </p:spPr>
      </p:pic>
      <p:pic>
        <p:nvPicPr>
          <p:cNvPr id="50" name="Content Placeholder 5" descr="Latte Cup with solid fill">
            <a:extLst>
              <a:ext uri="{FF2B5EF4-FFF2-40B4-BE49-F238E27FC236}">
                <a16:creationId xmlns:a16="http://schemas.microsoft.com/office/drawing/2014/main" id="{BA60871C-4EF9-46D3-8AE6-FAE89EE5E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2262" y="5194423"/>
            <a:ext cx="736685" cy="736685"/>
          </a:xfrm>
          <a:prstGeom prst="rect">
            <a:avLst/>
          </a:prstGeom>
        </p:spPr>
      </p:pic>
      <p:pic>
        <p:nvPicPr>
          <p:cNvPr id="51" name="Content Placeholder 5" descr="Latte Cup with solid fill">
            <a:extLst>
              <a:ext uri="{FF2B5EF4-FFF2-40B4-BE49-F238E27FC236}">
                <a16:creationId xmlns:a16="http://schemas.microsoft.com/office/drawing/2014/main" id="{BC74488F-07E3-44C6-92E3-4E773B2D7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0107" y="5194423"/>
            <a:ext cx="736685" cy="736685"/>
          </a:xfrm>
          <a:prstGeom prst="rect">
            <a:avLst/>
          </a:prstGeom>
        </p:spPr>
      </p:pic>
      <p:pic>
        <p:nvPicPr>
          <p:cNvPr id="52" name="Content Placeholder 5" descr="Latte Cup with solid fill">
            <a:extLst>
              <a:ext uri="{FF2B5EF4-FFF2-40B4-BE49-F238E27FC236}">
                <a16:creationId xmlns:a16="http://schemas.microsoft.com/office/drawing/2014/main" id="{605B3D85-9505-4081-A562-046B56241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5443" y="5194423"/>
            <a:ext cx="736685" cy="736685"/>
          </a:xfrm>
          <a:prstGeom prst="rect">
            <a:avLst/>
          </a:prstGeom>
        </p:spPr>
      </p:pic>
      <p:pic>
        <p:nvPicPr>
          <p:cNvPr id="53" name="Content Placeholder 5" descr="Latte Cup with solid fill">
            <a:extLst>
              <a:ext uri="{FF2B5EF4-FFF2-40B4-BE49-F238E27FC236}">
                <a16:creationId xmlns:a16="http://schemas.microsoft.com/office/drawing/2014/main" id="{36794D06-E471-46A3-926D-6EE5A4D86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6642" y="5193734"/>
            <a:ext cx="736685" cy="736685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1F3A3EDD-C784-408D-8933-8C7194510554}"/>
              </a:ext>
            </a:extLst>
          </p:cNvPr>
          <p:cNvGraphicFramePr>
            <a:graphicFrameLocks noGrp="1"/>
          </p:cNvGraphicFramePr>
          <p:nvPr/>
        </p:nvGraphicFramePr>
        <p:xfrm>
          <a:off x="1340773" y="3048490"/>
          <a:ext cx="2621625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4325">
                  <a:extLst>
                    <a:ext uri="{9D8B030D-6E8A-4147-A177-3AD203B41FA5}">
                      <a16:colId xmlns:a16="http://schemas.microsoft.com/office/drawing/2014/main" val="4627665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34627631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1053430562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060344507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88529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1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1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1" grpId="0" animBg="1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A571-254A-4992-BCCF-2F69FB0A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Eetun kahvi </a:t>
            </a:r>
          </a:p>
        </p:txBody>
      </p:sp>
      <p:pic>
        <p:nvPicPr>
          <p:cNvPr id="5" name="Content Placeholder 4" descr="Male profile with solid fill">
            <a:extLst>
              <a:ext uri="{FF2B5EF4-FFF2-40B4-BE49-F238E27FC236}">
                <a16:creationId xmlns:a16="http://schemas.microsoft.com/office/drawing/2014/main" id="{C7477FBA-B767-414C-B04A-575E6942C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0835" y="380898"/>
            <a:ext cx="2259496" cy="225949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962E89-BE1D-4807-8164-7060159298C7}"/>
              </a:ext>
            </a:extLst>
          </p:cNvPr>
          <p:cNvSpPr txBox="1">
            <a:spLocks/>
          </p:cNvSpPr>
          <p:nvPr/>
        </p:nvSpPr>
        <p:spPr>
          <a:xfrm>
            <a:off x="664781" y="1830427"/>
            <a:ext cx="89194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Eetu menee töihin ja ostaa</a:t>
            </a:r>
            <a:r>
              <a:rPr lang="en-US" dirty="0"/>
              <a:t> </a:t>
            </a:r>
            <a:r>
              <a:rPr lang="en-US" u="sng" dirty="0"/>
              <a:t>1 k</a:t>
            </a:r>
            <a:r>
              <a:rPr lang="fi-FI" u="sng" dirty="0" err="1"/>
              <a:t>upin</a:t>
            </a:r>
            <a:r>
              <a:rPr lang="en-US" u="sng" dirty="0"/>
              <a:t> </a:t>
            </a:r>
            <a:r>
              <a:rPr lang="en-US" dirty="0"/>
              <a:t>k</a:t>
            </a:r>
            <a:r>
              <a:rPr lang="fi-FI" dirty="0"/>
              <a:t>ah</a:t>
            </a:r>
            <a:r>
              <a:rPr lang="en-US" dirty="0"/>
              <a:t>via </a:t>
            </a:r>
            <a:r>
              <a:rPr lang="en-US" dirty="0" err="1"/>
              <a:t>päivittäin</a:t>
            </a:r>
            <a:r>
              <a:rPr lang="en-US" dirty="0"/>
              <a:t>.</a:t>
            </a:r>
            <a:endParaRPr lang="en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6D1E4-5BD6-4576-AC9C-B031C4268B2E}"/>
              </a:ext>
            </a:extLst>
          </p:cNvPr>
          <p:cNvSpPr txBox="1"/>
          <p:nvPr/>
        </p:nvSpPr>
        <p:spPr>
          <a:xfrm>
            <a:off x="5274040" y="4217607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Viikossa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25BEE87F-BA36-42A2-A3DA-A61E2A16AC0C}"/>
              </a:ext>
            </a:extLst>
          </p:cNvPr>
          <p:cNvSpPr/>
          <p:nvPr/>
        </p:nvSpPr>
        <p:spPr>
          <a:xfrm>
            <a:off x="4108689" y="412385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D6EFFAD5-1B09-452E-A0DB-11B8F325DEED}"/>
              </a:ext>
            </a:extLst>
          </p:cNvPr>
          <p:cNvSpPr/>
          <p:nvPr/>
        </p:nvSpPr>
        <p:spPr>
          <a:xfrm>
            <a:off x="6842621" y="4123854"/>
            <a:ext cx="506896" cy="37995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EBCCFF-897A-45B1-938E-5CE38DAC99C8}"/>
              </a:ext>
            </a:extLst>
          </p:cNvPr>
          <p:cNvGrpSpPr/>
          <p:nvPr/>
        </p:nvGrpSpPr>
        <p:grpSpPr>
          <a:xfrm>
            <a:off x="8083406" y="2890674"/>
            <a:ext cx="3080585" cy="1956166"/>
            <a:chOff x="8353334" y="4458926"/>
            <a:chExt cx="3080585" cy="1956166"/>
          </a:xfrm>
        </p:grpSpPr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D297A47C-1AD0-4419-A8DC-894A4B6BD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7914666" y="490535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61F17CFC-1F1F-4619-BD48-42D026956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8429108" y="4897594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DDAA528-D0BA-4016-9588-BB10C9CB4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8943550" y="49096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468875BF-B792-4CEE-91A4-403F4EAE2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9457992" y="491070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A74D4648-308E-4D98-98EF-BAA4EC6C7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94228">
              <a:off x="9972435" y="495360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134021-1749-49CF-BE7C-05C19DB59A56}"/>
              </a:ext>
            </a:extLst>
          </p:cNvPr>
          <p:cNvSpPr txBox="1"/>
          <p:nvPr/>
        </p:nvSpPr>
        <p:spPr>
          <a:xfrm>
            <a:off x="8968049" y="5093108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year</a:t>
            </a:r>
            <a:endParaRPr lang="en-FI" dirty="0"/>
          </a:p>
        </p:txBody>
      </p:sp>
      <p:pic>
        <p:nvPicPr>
          <p:cNvPr id="34" name="Content Placeholder 5" descr="Latte Cup with solid fill">
            <a:extLst>
              <a:ext uri="{FF2B5EF4-FFF2-40B4-BE49-F238E27FC236}">
                <a16:creationId xmlns:a16="http://schemas.microsoft.com/office/drawing/2014/main" id="{139E4C07-61A6-44D8-92EF-F5B1C53C5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068" y="3726963"/>
            <a:ext cx="736685" cy="736685"/>
          </a:xfrm>
          <a:prstGeom prst="rect">
            <a:avLst/>
          </a:prstGeom>
        </p:spPr>
      </p:pic>
      <p:pic>
        <p:nvPicPr>
          <p:cNvPr id="35" name="Picture 4" descr="2 euro coin - Wikipedia">
            <a:extLst>
              <a:ext uri="{FF2B5EF4-FFF2-40B4-BE49-F238E27FC236}">
                <a16:creationId xmlns:a16="http://schemas.microsoft.com/office/drawing/2014/main" id="{465D99B9-1B77-4351-B820-DF58C70F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61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Content Placeholder 5" descr="Latte Cup with solid fill">
            <a:extLst>
              <a:ext uri="{FF2B5EF4-FFF2-40B4-BE49-F238E27FC236}">
                <a16:creationId xmlns:a16="http://schemas.microsoft.com/office/drawing/2014/main" id="{A935B26A-A604-429D-864C-175F3CFE6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5404" y="3726963"/>
            <a:ext cx="736685" cy="736685"/>
          </a:xfrm>
          <a:prstGeom prst="rect">
            <a:avLst/>
          </a:prstGeom>
        </p:spPr>
      </p:pic>
      <p:pic>
        <p:nvPicPr>
          <p:cNvPr id="37" name="Picture 4" descr="2 euro coin - Wikipedia">
            <a:extLst>
              <a:ext uri="{FF2B5EF4-FFF2-40B4-BE49-F238E27FC236}">
                <a16:creationId xmlns:a16="http://schemas.microsoft.com/office/drawing/2014/main" id="{E910E470-D38F-4AAE-B32E-E6CF47B2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97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2 euro coin - Wikipedia">
            <a:extLst>
              <a:ext uri="{FF2B5EF4-FFF2-40B4-BE49-F238E27FC236}">
                <a16:creationId xmlns:a16="http://schemas.microsoft.com/office/drawing/2014/main" id="{7B9745B7-CFF7-45F6-90C7-D90545B5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09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2 euro coin - Wikipedia">
            <a:extLst>
              <a:ext uri="{FF2B5EF4-FFF2-40B4-BE49-F238E27FC236}">
                <a16:creationId xmlns:a16="http://schemas.microsoft.com/office/drawing/2014/main" id="{63920EBF-1C86-4F14-B40C-83BA0FA8E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45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2 euro coin - Wikipedia">
            <a:extLst>
              <a:ext uri="{FF2B5EF4-FFF2-40B4-BE49-F238E27FC236}">
                <a16:creationId xmlns:a16="http://schemas.microsoft.com/office/drawing/2014/main" id="{27D14A2B-E02E-478D-B58D-DF553C76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81" y="4462959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Content Placeholder 5" descr="Latte Cup with solid fill">
            <a:extLst>
              <a:ext uri="{FF2B5EF4-FFF2-40B4-BE49-F238E27FC236}">
                <a16:creationId xmlns:a16="http://schemas.microsoft.com/office/drawing/2014/main" id="{B37E610A-B4AB-455D-9D54-EB4206FA9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3249" y="3726963"/>
            <a:ext cx="736685" cy="736685"/>
          </a:xfrm>
          <a:prstGeom prst="rect">
            <a:avLst/>
          </a:prstGeom>
        </p:spPr>
      </p:pic>
      <p:pic>
        <p:nvPicPr>
          <p:cNvPr id="47" name="Content Placeholder 5" descr="Latte Cup with solid fill">
            <a:extLst>
              <a:ext uri="{FF2B5EF4-FFF2-40B4-BE49-F238E27FC236}">
                <a16:creationId xmlns:a16="http://schemas.microsoft.com/office/drawing/2014/main" id="{D36DB6C2-763A-4E0B-9494-B3704E048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8585" y="3726963"/>
            <a:ext cx="736685" cy="736685"/>
          </a:xfrm>
          <a:prstGeom prst="rect">
            <a:avLst/>
          </a:prstGeom>
        </p:spPr>
      </p:pic>
      <p:pic>
        <p:nvPicPr>
          <p:cNvPr id="48" name="Content Placeholder 5" descr="Latte Cup with solid fill">
            <a:extLst>
              <a:ext uri="{FF2B5EF4-FFF2-40B4-BE49-F238E27FC236}">
                <a16:creationId xmlns:a16="http://schemas.microsoft.com/office/drawing/2014/main" id="{8EB43110-5AE4-4FA3-8121-6B76EE62F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9784" y="3726274"/>
            <a:ext cx="736685" cy="736685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1F3A3EDD-C784-408D-8933-8C7194510554}"/>
              </a:ext>
            </a:extLst>
          </p:cNvPr>
          <p:cNvGraphicFramePr>
            <a:graphicFrameLocks noGrp="1"/>
          </p:cNvGraphicFramePr>
          <p:nvPr/>
        </p:nvGraphicFramePr>
        <p:xfrm>
          <a:off x="1193915" y="3287966"/>
          <a:ext cx="2621625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4325">
                  <a:extLst>
                    <a:ext uri="{9D8B030D-6E8A-4147-A177-3AD203B41FA5}">
                      <a16:colId xmlns:a16="http://schemas.microsoft.com/office/drawing/2014/main" val="4627665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3462763198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1053430562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060344507"/>
                    </a:ext>
                  </a:extLst>
                </a:gridCol>
                <a:gridCol w="524325">
                  <a:extLst>
                    <a:ext uri="{9D8B030D-6E8A-4147-A177-3AD203B41FA5}">
                      <a16:colId xmlns:a16="http://schemas.microsoft.com/office/drawing/2014/main" val="2885290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17007"/>
                  </a:ext>
                </a:extLst>
              </a:tr>
            </a:tbl>
          </a:graphicData>
        </a:graphic>
      </p:graphicFrame>
      <p:pic>
        <p:nvPicPr>
          <p:cNvPr id="3074" name="Picture 2" descr="Fragment Part Of 10 Euro Banknote Close-up With Small Red Details... Stock  Photo, Picture And Royalty Free Image. Image 138324120.">
            <a:extLst>
              <a:ext uri="{FF2B5EF4-FFF2-40B4-BE49-F238E27FC236}">
                <a16:creationId xmlns:a16="http://schemas.microsoft.com/office/drawing/2014/main" id="{57CD4637-46E6-40D7-9635-999EA469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84" y="3431385"/>
            <a:ext cx="1487604" cy="7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A83EF10-613C-413C-91F1-775738959ED8}"/>
              </a:ext>
            </a:extLst>
          </p:cNvPr>
          <p:cNvGrpSpPr/>
          <p:nvPr/>
        </p:nvGrpSpPr>
        <p:grpSpPr>
          <a:xfrm>
            <a:off x="6706520" y="1068983"/>
            <a:ext cx="7035912" cy="7035912"/>
            <a:chOff x="1689672" y="272651"/>
            <a:chExt cx="7035912" cy="7035912"/>
          </a:xfrm>
        </p:grpSpPr>
        <p:pic>
          <p:nvPicPr>
            <p:cNvPr id="11" name="Graphic 10" descr="Piggy Bank with solid fill">
              <a:extLst>
                <a:ext uri="{FF2B5EF4-FFF2-40B4-BE49-F238E27FC236}">
                  <a16:creationId xmlns:a16="http://schemas.microsoft.com/office/drawing/2014/main" id="{0F66201A-4BB9-449E-967A-E3630632D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89672" y="272651"/>
              <a:ext cx="7035912" cy="7035912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0454AB0-F377-4B89-9CA4-B56308D190EA}"/>
                </a:ext>
              </a:extLst>
            </p:cNvPr>
            <p:cNvGrpSpPr/>
            <p:nvPr/>
          </p:nvGrpSpPr>
          <p:grpSpPr>
            <a:xfrm>
              <a:off x="3010722" y="3145771"/>
              <a:ext cx="3080585" cy="1956166"/>
              <a:chOff x="8353334" y="4458926"/>
              <a:chExt cx="3080585" cy="1956166"/>
            </a:xfrm>
          </p:grpSpPr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id="{F8F8E0C0-FC4D-46C6-8E19-3740C97BE4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7914666" y="4905355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2C709EDF-0A9A-4130-BDE2-444A2C5D8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429108" y="4897594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8">
                <a:extLst>
                  <a:ext uri="{FF2B5EF4-FFF2-40B4-BE49-F238E27FC236}">
                    <a16:creationId xmlns:a16="http://schemas.microsoft.com/office/drawing/2014/main" id="{0B1B6539-2524-4FCE-A231-3A44DD856A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943550" y="490967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8">
                <a:extLst>
                  <a:ext uri="{FF2B5EF4-FFF2-40B4-BE49-F238E27FC236}">
                    <a16:creationId xmlns:a16="http://schemas.microsoft.com/office/drawing/2014/main" id="{5C3A016A-B92C-4702-8667-C0F18B6EBA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457992" y="491070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8">
                <a:extLst>
                  <a:ext uri="{FF2B5EF4-FFF2-40B4-BE49-F238E27FC236}">
                    <a16:creationId xmlns:a16="http://schemas.microsoft.com/office/drawing/2014/main" id="{510C1FD9-B2A1-441E-92B4-48B518C43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972435" y="4953609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085AD-DB6F-41D2-AE82-1D2205D28F0D}"/>
              </a:ext>
            </a:extLst>
          </p:cNvPr>
          <p:cNvSpPr/>
          <p:nvPr/>
        </p:nvSpPr>
        <p:spPr>
          <a:xfrm>
            <a:off x="5584548" y="4998166"/>
            <a:ext cx="4207853" cy="12712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Vähentämällä 1 kahviin päivässä, Eetulla on vuoden lopussa </a:t>
            </a:r>
            <a:r>
              <a:rPr lang="en-US" sz="2400" b="1" dirty="0"/>
              <a:t>€500</a:t>
            </a:r>
            <a:r>
              <a:rPr lang="fi-FI" sz="2400" dirty="0"/>
              <a:t> ylimääräistä säästössä</a:t>
            </a:r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D8B081FD-9F2D-4719-8599-E7012E616C66}"/>
              </a:ext>
            </a:extLst>
          </p:cNvPr>
          <p:cNvGrpSpPr/>
          <p:nvPr/>
        </p:nvGrpSpPr>
        <p:grpSpPr>
          <a:xfrm>
            <a:off x="7305235" y="1161457"/>
            <a:ext cx="7035912" cy="7035912"/>
            <a:chOff x="1689672" y="272651"/>
            <a:chExt cx="7035912" cy="7035912"/>
          </a:xfrm>
        </p:grpSpPr>
        <p:pic>
          <p:nvPicPr>
            <p:cNvPr id="39" name="Graphic 10" descr="Piggy Bank with solid fill">
              <a:extLst>
                <a:ext uri="{FF2B5EF4-FFF2-40B4-BE49-F238E27FC236}">
                  <a16:creationId xmlns:a16="http://schemas.microsoft.com/office/drawing/2014/main" id="{E297179A-3ACC-4490-B91E-5F1F1DBD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89672" y="272651"/>
              <a:ext cx="7035912" cy="7035912"/>
            </a:xfrm>
            <a:prstGeom prst="rect">
              <a:avLst/>
            </a:prstGeom>
          </p:spPr>
        </p:pic>
        <p:grpSp>
          <p:nvGrpSpPr>
            <p:cNvPr id="42" name="Group 53">
              <a:extLst>
                <a:ext uri="{FF2B5EF4-FFF2-40B4-BE49-F238E27FC236}">
                  <a16:creationId xmlns:a16="http://schemas.microsoft.com/office/drawing/2014/main" id="{53DF28D5-6242-4DA7-8982-3F4282B58B89}"/>
                </a:ext>
              </a:extLst>
            </p:cNvPr>
            <p:cNvGrpSpPr/>
            <p:nvPr/>
          </p:nvGrpSpPr>
          <p:grpSpPr>
            <a:xfrm>
              <a:off x="3010722" y="3145771"/>
              <a:ext cx="3080585" cy="1956166"/>
              <a:chOff x="8353334" y="4458926"/>
              <a:chExt cx="3080585" cy="1956166"/>
            </a:xfrm>
          </p:grpSpPr>
          <p:pic>
            <p:nvPicPr>
              <p:cNvPr id="43" name="Picture 8">
                <a:extLst>
                  <a:ext uri="{FF2B5EF4-FFF2-40B4-BE49-F238E27FC236}">
                    <a16:creationId xmlns:a16="http://schemas.microsoft.com/office/drawing/2014/main" id="{B9B687DB-A74C-48B2-9378-76FF6DC1CB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7914666" y="4905355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8">
                <a:extLst>
                  <a:ext uri="{FF2B5EF4-FFF2-40B4-BE49-F238E27FC236}">
                    <a16:creationId xmlns:a16="http://schemas.microsoft.com/office/drawing/2014/main" id="{9CE76EF3-0AC9-4E9D-8786-2413589B42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429108" y="4897594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8">
                <a:extLst>
                  <a:ext uri="{FF2B5EF4-FFF2-40B4-BE49-F238E27FC236}">
                    <a16:creationId xmlns:a16="http://schemas.microsoft.com/office/drawing/2014/main" id="{70C9BB37-1383-42F2-A755-C43DBE3CED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943550" y="490967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8">
                <a:extLst>
                  <a:ext uri="{FF2B5EF4-FFF2-40B4-BE49-F238E27FC236}">
                    <a16:creationId xmlns:a16="http://schemas.microsoft.com/office/drawing/2014/main" id="{5F0DAC92-F2F3-44DB-A959-11DCC147E8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457992" y="491070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>
                <a:extLst>
                  <a:ext uri="{FF2B5EF4-FFF2-40B4-BE49-F238E27FC236}">
                    <a16:creationId xmlns:a16="http://schemas.microsoft.com/office/drawing/2014/main" id="{BFA27651-FAE2-4497-8BD4-58342654A3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972435" y="4953609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44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64B2B-2BB4-4767-8AF5-DF5D87B5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haluaisit mieluummin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EEC37F-1711-4BDC-A4BB-EDD61D4F3A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Kahvin</a:t>
            </a:r>
            <a:r>
              <a:rPr lang="en-US" dirty="0"/>
              <a:t> (tai €2) NYT HETI?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BF40E-A56E-45FD-B4A5-19353B41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75076"/>
            <a:ext cx="5181600" cy="4351338"/>
          </a:xfrm>
        </p:spPr>
        <p:txBody>
          <a:bodyPr/>
          <a:lstStyle/>
          <a:p>
            <a:r>
              <a:rPr lang="en-US" dirty="0"/>
              <a:t>Tai 500€ </a:t>
            </a:r>
            <a:r>
              <a:rPr lang="en-US" dirty="0" err="1"/>
              <a:t>vuoden</a:t>
            </a:r>
            <a:r>
              <a:rPr lang="en-US" dirty="0"/>
              <a:t> </a:t>
            </a:r>
            <a:r>
              <a:rPr lang="en-US" dirty="0" err="1"/>
              <a:t>päästä</a:t>
            </a:r>
            <a:r>
              <a:rPr lang="en-US" dirty="0"/>
              <a:t>?</a:t>
            </a:r>
            <a:endParaRPr lang="en-F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751999-6369-4300-AE34-B7506B014091}"/>
              </a:ext>
            </a:extLst>
          </p:cNvPr>
          <p:cNvGrpSpPr/>
          <p:nvPr/>
        </p:nvGrpSpPr>
        <p:grpSpPr>
          <a:xfrm>
            <a:off x="7010401" y="2541985"/>
            <a:ext cx="5181599" cy="5181599"/>
            <a:chOff x="1357841" y="365125"/>
            <a:chExt cx="7035912" cy="7035912"/>
          </a:xfrm>
        </p:grpSpPr>
        <p:pic>
          <p:nvPicPr>
            <p:cNvPr id="8" name="Graphic 7" descr="Piggy Bank with solid fill">
              <a:extLst>
                <a:ext uri="{FF2B5EF4-FFF2-40B4-BE49-F238E27FC236}">
                  <a16:creationId xmlns:a16="http://schemas.microsoft.com/office/drawing/2014/main" id="{7445E5E7-D669-4926-B025-8E600A67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57841" y="365125"/>
              <a:ext cx="7035912" cy="703591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D4886B-9E5F-4C70-A58A-3D582B626378}"/>
                </a:ext>
              </a:extLst>
            </p:cNvPr>
            <p:cNvGrpSpPr/>
            <p:nvPr/>
          </p:nvGrpSpPr>
          <p:grpSpPr>
            <a:xfrm>
              <a:off x="3010722" y="3145771"/>
              <a:ext cx="3080585" cy="1956166"/>
              <a:chOff x="8353334" y="4458926"/>
              <a:chExt cx="3080585" cy="1956166"/>
            </a:xfrm>
          </p:grpSpPr>
          <p:pic>
            <p:nvPicPr>
              <p:cNvPr id="10" name="Picture 8">
                <a:extLst>
                  <a:ext uri="{FF2B5EF4-FFF2-40B4-BE49-F238E27FC236}">
                    <a16:creationId xmlns:a16="http://schemas.microsoft.com/office/drawing/2014/main" id="{98FFB50B-6924-4948-8ED4-3DFADEA7F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7914666" y="4905355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8">
                <a:extLst>
                  <a:ext uri="{FF2B5EF4-FFF2-40B4-BE49-F238E27FC236}">
                    <a16:creationId xmlns:a16="http://schemas.microsoft.com/office/drawing/2014/main" id="{84B8D34A-74CE-4D2B-9CB1-84F1510D2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429108" y="4897594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>
                <a:extLst>
                  <a:ext uri="{FF2B5EF4-FFF2-40B4-BE49-F238E27FC236}">
                    <a16:creationId xmlns:a16="http://schemas.microsoft.com/office/drawing/2014/main" id="{BA0F3BD2-E51D-4784-9A30-93185B7795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8943550" y="490967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>
                <a:extLst>
                  <a:ext uri="{FF2B5EF4-FFF2-40B4-BE49-F238E27FC236}">
                    <a16:creationId xmlns:a16="http://schemas.microsoft.com/office/drawing/2014/main" id="{F332C912-9091-41D3-BE0D-F741486118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457992" y="4910707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>
                <a:extLst>
                  <a:ext uri="{FF2B5EF4-FFF2-40B4-BE49-F238E27FC236}">
                    <a16:creationId xmlns:a16="http://schemas.microsoft.com/office/drawing/2014/main" id="{8553911A-5083-4940-8BD0-1C855AC176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894228">
                <a:off x="9972435" y="4953609"/>
                <a:ext cx="1900151" cy="1022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5" name="Content Placeholder 5" descr="Latte Cup with solid fill">
            <a:extLst>
              <a:ext uri="{FF2B5EF4-FFF2-40B4-BE49-F238E27FC236}">
                <a16:creationId xmlns:a16="http://schemas.microsoft.com/office/drawing/2014/main" id="{6A7681E3-9E84-4769-866E-9EB017804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2035" y="3515760"/>
            <a:ext cx="1069970" cy="1069970"/>
          </a:xfrm>
          <a:prstGeom prst="rect">
            <a:avLst/>
          </a:prstGeom>
        </p:spPr>
      </p:pic>
      <p:pic>
        <p:nvPicPr>
          <p:cNvPr id="16" name="Picture 4" descr="2 euro coin - Wikipedia">
            <a:extLst>
              <a:ext uri="{FF2B5EF4-FFF2-40B4-BE49-F238E27FC236}">
                <a16:creationId xmlns:a16="http://schemas.microsoft.com/office/drawing/2014/main" id="{FD803D7F-7EF6-4A8C-8F87-2647BB99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65" y="4050745"/>
            <a:ext cx="432909" cy="4329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64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741F-6A62-4D8E-A640-151359F4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Pienet palaset kerääntyvät</a:t>
            </a:r>
          </a:p>
        </p:txBody>
      </p:sp>
      <p:pic>
        <p:nvPicPr>
          <p:cNvPr id="6" name="Content Placeholder 5" descr="Latte Cup with solid fill">
            <a:extLst>
              <a:ext uri="{FF2B5EF4-FFF2-40B4-BE49-F238E27FC236}">
                <a16:creationId xmlns:a16="http://schemas.microsoft.com/office/drawing/2014/main" id="{F3882E2A-6C2E-41A4-A4B3-FB1CF7A2F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9484" y="3434753"/>
            <a:ext cx="914400" cy="914400"/>
          </a:xfrm>
        </p:spPr>
      </p:pic>
      <p:pic>
        <p:nvPicPr>
          <p:cNvPr id="4" name="Picture 4" descr="2 euro coin - Wikipedia">
            <a:extLst>
              <a:ext uri="{FF2B5EF4-FFF2-40B4-BE49-F238E27FC236}">
                <a16:creationId xmlns:a16="http://schemas.microsoft.com/office/drawing/2014/main" id="{2BF8496C-EE64-45C1-A307-097FEA82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13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EDEB9D-3338-4E22-BC10-2CD3947C581E}"/>
              </a:ext>
            </a:extLst>
          </p:cNvPr>
          <p:cNvGrpSpPr/>
          <p:nvPr/>
        </p:nvGrpSpPr>
        <p:grpSpPr>
          <a:xfrm>
            <a:off x="7834142" y="1690688"/>
            <a:ext cx="3846465" cy="3209869"/>
            <a:chOff x="7664754" y="3112466"/>
            <a:chExt cx="3846465" cy="320986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332B4DC-BC9E-4387-83F6-9A8191E6A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684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2D06C8-1869-4E7B-B782-BD740871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1068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26277300-AC53-433C-AC70-1D847C4E6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A210998-B8A8-4A3B-9346-F5629566E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8E96859-B5D5-435E-AF0A-C57EC9680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22D9B171-07CD-42B0-AB44-ED568A3BA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F473A80D-5664-4B70-ABBB-F07822EB0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EA9CC586-3484-4528-9CF2-34B8F88CA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233DE05-B196-4417-B4C1-DE8FD3508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42EC73EF-05D5-467C-9885-81C5EFFCE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5546BD-886D-4D5B-A1F2-E864A384A293}"/>
              </a:ext>
            </a:extLst>
          </p:cNvPr>
          <p:cNvSpPr txBox="1"/>
          <p:nvPr/>
        </p:nvSpPr>
        <p:spPr>
          <a:xfrm>
            <a:off x="9179367" y="4937545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Yksi </a:t>
            </a:r>
            <a:r>
              <a:rPr lang="en-US" dirty="0" err="1"/>
              <a:t>vuosi</a:t>
            </a:r>
            <a:r>
              <a:rPr lang="en-US" dirty="0"/>
              <a:t> </a:t>
            </a:r>
            <a:endParaRPr lang="en-FI" dirty="0"/>
          </a:p>
        </p:txBody>
      </p:sp>
      <p:pic>
        <p:nvPicPr>
          <p:cNvPr id="19" name="Content Placeholder 5" descr="Latte Cup with solid fill">
            <a:extLst>
              <a:ext uri="{FF2B5EF4-FFF2-40B4-BE49-F238E27FC236}">
                <a16:creationId xmlns:a16="http://schemas.microsoft.com/office/drawing/2014/main" id="{3C712ADA-AE0C-4848-B857-5E0F59CC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4820" y="3434753"/>
            <a:ext cx="914400" cy="914400"/>
          </a:xfrm>
          <a:prstGeom prst="rect">
            <a:avLst/>
          </a:prstGeom>
        </p:spPr>
      </p:pic>
      <p:pic>
        <p:nvPicPr>
          <p:cNvPr id="20" name="Picture 4" descr="2 euro coin - Wikipedia">
            <a:extLst>
              <a:ext uri="{FF2B5EF4-FFF2-40B4-BE49-F238E27FC236}">
                <a16:creationId xmlns:a16="http://schemas.microsoft.com/office/drawing/2014/main" id="{DA3F1B5D-F16A-43AE-B6BD-53A30403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9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940485-438E-4463-8024-D0551F94267B}"/>
              </a:ext>
            </a:extLst>
          </p:cNvPr>
          <p:cNvSpPr txBox="1"/>
          <p:nvPr/>
        </p:nvSpPr>
        <p:spPr>
          <a:xfrm>
            <a:off x="5597123" y="4894221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Yksi </a:t>
            </a:r>
            <a:r>
              <a:rPr lang="en-US" dirty="0" err="1"/>
              <a:t>päivä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8A98972-284B-419F-B7C5-46F34E0A0512}"/>
              </a:ext>
            </a:extLst>
          </p:cNvPr>
          <p:cNvSpPr txBox="1">
            <a:spLocks/>
          </p:cNvSpPr>
          <p:nvPr/>
        </p:nvSpPr>
        <p:spPr>
          <a:xfrm>
            <a:off x="706710" y="1825625"/>
            <a:ext cx="42248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Ostohetkellä, ihmiset eivät yleensä harkitse pieniä ostoksiaan ISOSSA kuvassa.</a:t>
            </a:r>
          </a:p>
          <a:p>
            <a:endParaRPr lang="fi-FI" dirty="0"/>
          </a:p>
          <a:p>
            <a:r>
              <a:rPr lang="fi-FI" dirty="0"/>
              <a:t>Psykologit kutsuvat tätä ‘hetkelliseksi huomiotta jättämiseksi</a:t>
            </a:r>
            <a:r>
              <a:rPr lang="en-US" dirty="0"/>
              <a:t>’</a:t>
            </a:r>
            <a:endParaRPr lang="en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70960B3-8984-421D-BEE7-9C13AB47146B}"/>
              </a:ext>
            </a:extLst>
          </p:cNvPr>
          <p:cNvSpPr txBox="1">
            <a:spLocks/>
          </p:cNvSpPr>
          <p:nvPr/>
        </p:nvSpPr>
        <p:spPr>
          <a:xfrm>
            <a:off x="1744724" y="5728807"/>
            <a:ext cx="8667095" cy="102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/>
              <a:t>Pienten ostosten harkitseminen OSTOHETKELLÄ on tärkeää</a:t>
            </a:r>
            <a:r>
              <a:rPr lang="en-US" dirty="0"/>
              <a:t>!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97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1935E-3146-4368-A3F2-EF2927F3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toivoisit saavasi koulutukselta</a:t>
            </a:r>
            <a:r>
              <a:rPr lang="en-US" dirty="0"/>
              <a:t>??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B8CF50-0A20-4A4A-B17B-790E534B1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23168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eart shaped chocolate truffle">
            <a:extLst>
              <a:ext uri="{FF2B5EF4-FFF2-40B4-BE49-F238E27FC236}">
                <a16:creationId xmlns:a16="http://schemas.microsoft.com/office/drawing/2014/main" id="{9C85488A-263C-4C44-AE8D-B2F0EB057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0" b="88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35C5FA-B73F-4DDE-8370-16F7D570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sz="5200" dirty="0">
                <a:solidFill>
                  <a:srgbClr val="FFFFFF"/>
                </a:solidFill>
              </a:rPr>
              <a:t>Mitä ovat sinun ‘pienet ostoksesi</a:t>
            </a:r>
            <a:r>
              <a:rPr lang="en-US" sz="5200" dirty="0">
                <a:solidFill>
                  <a:srgbClr val="FFFFFF"/>
                </a:solidFill>
              </a:rPr>
              <a:t>’?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408B5-6EAE-468A-9EEC-61CEA6C2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40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Graph on document with pen">
            <a:extLst>
              <a:ext uri="{FF2B5EF4-FFF2-40B4-BE49-F238E27FC236}">
                <a16:creationId xmlns:a16="http://schemas.microsoft.com/office/drawing/2014/main" id="{334A3B28-3AE6-44AA-8869-F939B09A8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411B6C-757D-4F2E-879C-C04B7E09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600" dirty="0"/>
              <a:t>Miltä sinusta tuntuu, kun teet  ‘pieniä ostoksiasi</a:t>
            </a:r>
            <a:r>
              <a:rPr lang="en-US" sz="5600" dirty="0"/>
              <a:t>’?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EE1178-5304-4002-80D1-1BF59209B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2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3E5B8EF7-E5D8-4C89-B034-D64828F92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6FDE3-6DD4-493A-A66F-93B00BA7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600" dirty="0"/>
              <a:t>Miten pienet ostoksesi kerääntyvät ajan mittaan</a:t>
            </a:r>
            <a:r>
              <a:rPr lang="en-US" sz="5600" dirty="0"/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4F955-3DBC-4BC7-A54C-EE917FAEF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2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B6D871-88F0-4E5F-9455-29F717DA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‘</a:t>
            </a:r>
            <a:r>
              <a:rPr lang="fi-FI" dirty="0"/>
              <a:t>pienten ostosten’ seuraaminen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58B3C2-7F7B-45A4-A5FF-42835A3FF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Lisää kategoria pienille ostoksillesi.</a:t>
            </a:r>
          </a:p>
          <a:p>
            <a:r>
              <a:rPr lang="fi-FI" dirty="0"/>
              <a:t>Seuraa näitä tulevan viikon aikana.</a:t>
            </a:r>
          </a:p>
          <a:p>
            <a:pPr lvl="1"/>
            <a:r>
              <a:rPr lang="fi-FI" dirty="0"/>
              <a:t>Helpottaaksesi tätä, voit lisätä uuden kategorian asetukset valikossa.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fi-FI" dirty="0"/>
              <a:t>Halutessasi voit asettaa tavoitteen sille KUINKA MONTA kertaa ostat. (On myös ok ainoastaan huomioida kuinka monta kertaa</a:t>
            </a:r>
            <a:r>
              <a:rPr lang="en-US" dirty="0"/>
              <a:t>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3994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F2A3-9F35-406A-B06E-92798384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CF18-1A3C-495F-AC86-33BB1415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Jatka kulujen seurantaa </a:t>
            </a:r>
            <a:r>
              <a:rPr lang="fi-FI" dirty="0" err="1"/>
              <a:t>Wallet</a:t>
            </a:r>
            <a:r>
              <a:rPr lang="fi-FI" dirty="0"/>
              <a:t>-sovelluksella</a:t>
            </a:r>
          </a:p>
          <a:p>
            <a:pPr lvl="1"/>
            <a:r>
              <a:rPr lang="fi-FI" dirty="0"/>
              <a:t>Seuraa kaikkia kuluja </a:t>
            </a:r>
          </a:p>
          <a:p>
            <a:pPr lvl="1"/>
            <a:r>
              <a:rPr lang="fi-FI" dirty="0"/>
              <a:t>Seuraa myös ‘pieniä ostoksiasi’</a:t>
            </a:r>
          </a:p>
          <a:p>
            <a:endParaRPr lang="fi-FI" dirty="0"/>
          </a:p>
          <a:p>
            <a:r>
              <a:rPr lang="fi-FI" dirty="0"/>
              <a:t>Aseta tavoite</a:t>
            </a:r>
            <a:r>
              <a:rPr lang="en-US" dirty="0"/>
              <a:t>:</a:t>
            </a:r>
          </a:p>
          <a:p>
            <a:pPr lvl="1"/>
            <a:r>
              <a:rPr lang="fi-FI" dirty="0"/>
              <a:t>Millaisen</a:t>
            </a:r>
            <a:r>
              <a:rPr lang="en-US" dirty="0"/>
              <a:t> </a:t>
            </a:r>
            <a:r>
              <a:rPr lang="fi-FI" dirty="0"/>
              <a:t>kokonaiskulutuksen</a:t>
            </a:r>
            <a:r>
              <a:rPr lang="en-US" dirty="0"/>
              <a:t> </a:t>
            </a:r>
            <a:r>
              <a:rPr lang="fi-FI" dirty="0"/>
              <a:t>sallit itsellesi?</a:t>
            </a:r>
          </a:p>
          <a:p>
            <a:pPr marL="457200" lvl="1" indent="0">
              <a:buNone/>
            </a:pPr>
            <a:r>
              <a:rPr lang="en-US" dirty="0"/>
              <a:t>TAI</a:t>
            </a:r>
          </a:p>
          <a:p>
            <a:pPr lvl="1"/>
            <a:r>
              <a:rPr lang="fi-FI" dirty="0"/>
              <a:t>Kuinka monta</a:t>
            </a:r>
            <a:r>
              <a:rPr lang="en-US" dirty="0"/>
              <a:t>“ </a:t>
            </a:r>
            <a:r>
              <a:rPr lang="fi-FI" dirty="0"/>
              <a:t>pientä ostosta</a:t>
            </a:r>
            <a:r>
              <a:rPr lang="en-US" dirty="0"/>
              <a:t>” </a:t>
            </a:r>
            <a:r>
              <a:rPr lang="fi-FI" dirty="0"/>
              <a:t>sallit itsellesi</a:t>
            </a:r>
            <a:r>
              <a:rPr lang="en-US" dirty="0"/>
              <a:t>?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72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2CE98-D718-4CBA-A869-1DAD4660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Koulutuskerta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8EBE-E818-43DA-8C9D-45952091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693FD-BD2A-4A04-A33D-22F9D998DE66}"/>
              </a:ext>
            </a:extLst>
          </p:cNvPr>
          <p:cNvSpPr txBox="1"/>
          <p:nvPr/>
        </p:nvSpPr>
        <p:spPr>
          <a:xfrm>
            <a:off x="5917728" y="2675860"/>
            <a:ext cx="7846828" cy="46210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Tuntemuksien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kyselyä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raha-asioiden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seuraamisesta sovelluksella. Opittiinko mitään uutta?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Vertaa edellisviikon taulukkoa viime viikkoiseen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 muuttui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mennyt viikko sujui valitsemasi tavoitteen suhteen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Juhli jos onnistuit äläkä ole liian ankara itsellesi jos et.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Raha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tunteet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Viimeisen 2 vk ostosten arviointi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Wallet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sovelluksessa,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huomioidaan mistä ostoksista tuli hyvä mieli ja mistä vastaavasti huono fiilis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Pienet teot= Suuri vaikutus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Valitse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yksi kulutyyppi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johon asetat hallittavan tavoitteen tulevalle viikolle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JOS-SITTEN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suunnittelu tunnistamaan tilanteita, joissa itsehillintä on ostosten suhteen vaikeaa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Täsmällinen 1 viikon kestävä ostoskäyttäytymisen omavalvonta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wallet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-sovellusta käyttäen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7576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6453962" y="1163695"/>
            <a:ext cx="4919331" cy="2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Oma kokemuksesi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000" dirty="0"/>
              <a:t>Miltä oman kulutuksen seuraaminen tuntui?</a:t>
            </a:r>
          </a:p>
          <a:p>
            <a:r>
              <a:rPr lang="fi-FI" sz="2000" dirty="0"/>
              <a:t>Ilmenikö vaikeuksia?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Mikä yllätti?</a:t>
            </a:r>
          </a:p>
        </p:txBody>
      </p:sp>
    </p:spTree>
    <p:extLst>
      <p:ext uri="{BB962C8B-B14F-4D97-AF65-F5344CB8AC3E}">
        <p14:creationId xmlns:p14="http://schemas.microsoft.com/office/powerpoint/2010/main" val="3041443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131A0-7D88-42A1-91FE-06852591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1084521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fi-FI" sz="2800" b="1" dirty="0">
                <a:solidFill>
                  <a:schemeClr val="bg1">
                    <a:alpha val="60000"/>
                  </a:schemeClr>
                </a:solidFill>
              </a:rPr>
              <a:t>Verrataan edellisviikon taulukkoa viime viikkoiseen</a:t>
            </a:r>
            <a:endParaRPr lang="en-FI" sz="2800" b="1" dirty="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CA46D1F0-7445-4C8D-BBFB-A0135C9F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8669"/>
          <a:stretch/>
        </p:blipFill>
        <p:spPr bwMode="auto">
          <a:xfrm>
            <a:off x="680483" y="2583711"/>
            <a:ext cx="2931299" cy="35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D000-54ED-416F-8BD2-2ED546C0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3428999"/>
            <a:ext cx="3976577" cy="238700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</a:rPr>
              <a:t>Mikä muuttui? </a:t>
            </a:r>
          </a:p>
          <a:p>
            <a:pPr algn="ctr"/>
            <a:endParaRPr lang="en-FI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3951DE5F-7060-47A3-99DA-4DF12E976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9476"/>
          <a:stretch/>
        </p:blipFill>
        <p:spPr bwMode="auto">
          <a:xfrm>
            <a:off x="8606117" y="2583712"/>
            <a:ext cx="2905400" cy="35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01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3ED9-5D93-4395-B5C7-BB1E5E44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edistymisen katsastus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0131C7-6770-4FA6-A482-190770899019}"/>
              </a:ext>
            </a:extLst>
          </p:cNvPr>
          <p:cNvSpPr/>
          <p:nvPr/>
        </p:nvSpPr>
        <p:spPr>
          <a:xfrm>
            <a:off x="7176977" y="2594344"/>
            <a:ext cx="3430771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</a:t>
            </a:r>
            <a:r>
              <a:rPr lang="fi-FI" sz="2400" dirty="0"/>
              <a:t>pienet ostokset</a:t>
            </a:r>
            <a:r>
              <a:rPr lang="en-US" sz="2400" dirty="0"/>
              <a:t>” </a:t>
            </a:r>
            <a:endParaRPr lang="en-FI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1A45FB-6CA4-4CF2-9C38-2204D0036EDB}"/>
              </a:ext>
            </a:extLst>
          </p:cNvPr>
          <p:cNvSpPr/>
          <p:nvPr/>
        </p:nvSpPr>
        <p:spPr>
          <a:xfrm>
            <a:off x="1249681" y="2594343"/>
            <a:ext cx="3765344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kokonaiskulutuksen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300967F3-9582-48CA-903B-3297D7AE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7135" y="5135524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5EBDD478-24D0-4EF2-BF61-4AA353835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2679" y="5135524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100BF973-7F8B-4D0E-BA2C-4F198F1F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921" y="513552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04138EE6-B2D4-4D35-9014-79BFC2B5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0465" y="513552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F3F94-8CBD-4531-ADE4-6E0548F8A121}"/>
              </a:ext>
            </a:extLst>
          </p:cNvPr>
          <p:cNvSpPr txBox="1"/>
          <p:nvPr/>
        </p:nvSpPr>
        <p:spPr>
          <a:xfrm>
            <a:off x="4486940" y="1957849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Kumman tavoitteen valitsit?</a:t>
            </a:r>
          </a:p>
        </p:txBody>
      </p:sp>
    </p:spTree>
    <p:extLst>
      <p:ext uri="{BB962C8B-B14F-4D97-AF65-F5344CB8AC3E}">
        <p14:creationId xmlns:p14="http://schemas.microsoft.com/office/powerpoint/2010/main" val="2214788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D59E-5927-477D-8FA2-2713CC50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Saavutettu</a:t>
            </a:r>
            <a:r>
              <a:rPr lang="en-US" dirty="0"/>
              <a:t> tai </a:t>
            </a:r>
            <a:r>
              <a:rPr lang="fi-FI" dirty="0"/>
              <a:t>ei</a:t>
            </a:r>
            <a:r>
              <a:rPr lang="en-US" dirty="0"/>
              <a:t> – </a:t>
            </a:r>
            <a:r>
              <a:rPr lang="fi-FI" dirty="0"/>
              <a:t>seuraa samaa kaavaa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427196-E79F-46B4-A416-0E5B548C8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Saavutettu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6255354-13D5-49BD-AF97-AFA2510D48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Miten onnistuit?</a:t>
            </a:r>
          </a:p>
          <a:p>
            <a:endParaRPr lang="fi-FI" dirty="0"/>
          </a:p>
          <a:p>
            <a:r>
              <a:rPr lang="fi-FI" dirty="0"/>
              <a:t>Oliko hankaluuksia?</a:t>
            </a:r>
          </a:p>
          <a:p>
            <a:pPr lvl="1"/>
            <a:r>
              <a:rPr lang="fi-FI" dirty="0"/>
              <a:t>Miten selvitit ne?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Muista tämä onnistuminen ensi kerralla.</a:t>
            </a:r>
          </a:p>
          <a:p>
            <a:endParaRPr lang="fi-FI" dirty="0"/>
          </a:p>
          <a:p>
            <a:r>
              <a:rPr lang="fi-FI" dirty="0"/>
              <a:t>Taputa itseäsi olalle</a:t>
            </a:r>
            <a:r>
              <a:rPr lang="en-US" dirty="0"/>
              <a:t>.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22E5AA-EE4F-40B5-A27A-6CA1F4424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Ei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276A8B0-2A50-492B-932D-11C9E6F831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Mikä meni hyvin?</a:t>
            </a:r>
          </a:p>
          <a:p>
            <a:endParaRPr lang="fi-FI" dirty="0"/>
          </a:p>
          <a:p>
            <a:r>
              <a:rPr lang="fi-FI" dirty="0"/>
              <a:t>Mikä esti sinua?</a:t>
            </a:r>
          </a:p>
          <a:p>
            <a:pPr lvl="1"/>
            <a:r>
              <a:rPr lang="fi-FI" dirty="0"/>
              <a:t>Miten</a:t>
            </a:r>
            <a:r>
              <a:rPr lang="en-US" dirty="0"/>
              <a:t> </a:t>
            </a:r>
            <a:r>
              <a:rPr lang="fi-FI" dirty="0"/>
              <a:t>voisit välttää tämän ensi kerralla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fi-FI" dirty="0"/>
              <a:t>Tästä kokemuksesta oppiminen auttaa ensi kerralla </a:t>
            </a:r>
          </a:p>
          <a:p>
            <a:endParaRPr lang="en-US" sz="1700" dirty="0"/>
          </a:p>
          <a:p>
            <a:r>
              <a:rPr lang="fi-FI" dirty="0"/>
              <a:t>Pysy positiivisena</a:t>
            </a:r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  <a:p>
            <a:endParaRPr lang="en-FI" dirty="0"/>
          </a:p>
        </p:txBody>
      </p:sp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58C9EA31-E728-4C41-B8A3-8A8675A5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2707" y="170979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F388E80A-7798-4C4B-9D9D-30E1D71E0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3553" y="1708741"/>
            <a:ext cx="914400" cy="914400"/>
          </a:xfrm>
          <a:prstGeom prst="rect">
            <a:avLst/>
          </a:prstGeom>
        </p:spPr>
      </p:pic>
      <p:pic>
        <p:nvPicPr>
          <p:cNvPr id="22" name="Graphic 21" descr="Periodic Graph with solid fill">
            <a:extLst>
              <a:ext uri="{FF2B5EF4-FFF2-40B4-BE49-F238E27FC236}">
                <a16:creationId xmlns:a16="http://schemas.microsoft.com/office/drawing/2014/main" id="{4FD8E594-0487-4C89-9F7B-11C71B178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142" y="299706"/>
            <a:ext cx="1134140" cy="113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8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4EE382-29B6-4B61-9670-84456E97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Ohjelman yleiskatsaus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6227B-D004-4D5B-81FB-A6943B258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Ensisijainen tavoite: Opettaa sinulle uusia tapoja ajatella ja hallita rahojasi, jotta voit asettaa (ja saavuttaa!) sinulle tärkeät taloudelliset tavoitteet.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Lähtötasoni?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voin tehdä?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Hallinnan ottaminen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Mihin haluan päästä?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Tulevaisuuden suunnittelua</a:t>
            </a:r>
          </a:p>
        </p:txBody>
      </p:sp>
      <p:pic>
        <p:nvPicPr>
          <p:cNvPr id="3" name="Graphic 2" descr="Refresh with solid fill">
            <a:extLst>
              <a:ext uri="{FF2B5EF4-FFF2-40B4-BE49-F238E27FC236}">
                <a16:creationId xmlns:a16="http://schemas.microsoft.com/office/drawing/2014/main" id="{C411AA3B-0704-4AD3-BEFF-DE76537CE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3707" y="-22668"/>
            <a:ext cx="1848293" cy="1848293"/>
          </a:xfrm>
          <a:prstGeom prst="rect">
            <a:avLst/>
          </a:prstGeom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33B5775E-BB43-4CA2-B501-E75C2655C8D6}"/>
              </a:ext>
            </a:extLst>
          </p:cNvPr>
          <p:cNvSpPr/>
          <p:nvPr/>
        </p:nvSpPr>
        <p:spPr>
          <a:xfrm>
            <a:off x="5528930" y="4136065"/>
            <a:ext cx="2636875" cy="1180214"/>
          </a:xfrm>
          <a:prstGeom prst="leftArrowCallou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3 ja 4 muuttunut järjestys </a:t>
            </a:r>
          </a:p>
        </p:txBody>
      </p:sp>
    </p:spTree>
    <p:extLst>
      <p:ext uri="{BB962C8B-B14F-4D97-AF65-F5344CB8AC3E}">
        <p14:creationId xmlns:p14="http://schemas.microsoft.com/office/powerpoint/2010/main" val="715157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0ABC5F-A874-4EC6-80CE-37C7ED28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479"/>
            <a:ext cx="10515600" cy="1325563"/>
          </a:xfrm>
        </p:spPr>
        <p:txBody>
          <a:bodyPr/>
          <a:lstStyle/>
          <a:p>
            <a:r>
              <a:rPr lang="fi-FI" dirty="0"/>
              <a:t>Omavalvonta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928817-FFB9-4A87-98B6-1912CB548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Aseta tavoite </a:t>
            </a:r>
          </a:p>
          <a:p>
            <a:r>
              <a:rPr lang="fi-FI" dirty="0"/>
              <a:t>Tee suunnitelma</a:t>
            </a:r>
          </a:p>
          <a:p>
            <a:r>
              <a:rPr lang="fi-FI" dirty="0"/>
              <a:t>Seuraa edistystäsi</a:t>
            </a:r>
          </a:p>
          <a:p>
            <a:r>
              <a:rPr lang="fi-FI" dirty="0"/>
              <a:t>Katso miten pärjäsit</a:t>
            </a:r>
          </a:p>
          <a:p>
            <a:pPr lvl="1"/>
            <a:r>
              <a:rPr lang="fi-FI" dirty="0"/>
              <a:t>Ole lempeä itsellesi!</a:t>
            </a:r>
          </a:p>
          <a:p>
            <a:r>
              <a:rPr lang="fi-FI" dirty="0"/>
              <a:t>Analysoi mikä meni hyvin ja mikä ei</a:t>
            </a:r>
          </a:p>
          <a:p>
            <a:pPr lvl="1"/>
            <a:r>
              <a:rPr lang="fi-FI" dirty="0"/>
              <a:t>Muista tämä tulevaisuudessa</a:t>
            </a:r>
          </a:p>
          <a:p>
            <a:pPr lvl="1"/>
            <a:endParaRPr lang="fi-FI" dirty="0"/>
          </a:p>
          <a:p>
            <a:r>
              <a:rPr lang="fi-FI" dirty="0"/>
              <a:t>Sitten, aseta uusi tavoite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D92B803A-F9C6-40EE-B4AA-6DA9D6A1751D}"/>
              </a:ext>
            </a:extLst>
          </p:cNvPr>
          <p:cNvGraphicFramePr>
            <a:graphicFrameLocks/>
          </p:cNvGraphicFramePr>
          <p:nvPr/>
        </p:nvGraphicFramePr>
        <p:xfrm>
          <a:off x="5247167" y="681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2599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C2CB39-0317-4A28-947C-5E27122D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Oletko käyttänyt omavalvontaa johonkin muuhun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5E23E-AE7D-44FD-9552-98D5D1408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Sitä voi käyttää moneen eri tilanteeseen, ja kaava on aina sama</a:t>
            </a:r>
            <a:r>
              <a:rPr lang="en-US" dirty="0"/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77072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moji, Smilie, Whatsapp, Emotion, Laugh, Face, Happy">
            <a:extLst>
              <a:ext uri="{FF2B5EF4-FFF2-40B4-BE49-F238E27FC236}">
                <a16:creationId xmlns:a16="http://schemas.microsoft.com/office/drawing/2014/main" id="{2D236D98-7BF8-4506-89DC-DB1BD6CFF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243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69A11-3E29-4D37-A9CB-846D6BDE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3173219"/>
            <a:ext cx="4023360" cy="11532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4800" dirty="0"/>
              <a:t>Raha ja tunteet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4FAD-060B-4250-8A23-56F18667F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669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8" y="365124"/>
            <a:ext cx="5601241" cy="1325563"/>
          </a:xfrm>
        </p:spPr>
        <p:txBody>
          <a:bodyPr>
            <a:normAutofit/>
          </a:bodyPr>
          <a:lstStyle/>
          <a:p>
            <a:r>
              <a:rPr lang="fi-FI" dirty="0"/>
              <a:t>Tunteet voivat vaikuttaa ostoskäyttäytymiseen</a:t>
            </a:r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3069870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022023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Euro with solid fill">
            <a:extLst>
              <a:ext uri="{FF2B5EF4-FFF2-40B4-BE49-F238E27FC236}">
                <a16:creationId xmlns:a16="http://schemas.microsoft.com/office/drawing/2014/main" id="{FBBBB014-2876-4A8A-AE44-6D3E37DBF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5644" y="4386081"/>
            <a:ext cx="558935" cy="5589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9856BB-A2BD-439E-856D-98FDA0FD7B15}"/>
              </a:ext>
            </a:extLst>
          </p:cNvPr>
          <p:cNvGrpSpPr/>
          <p:nvPr/>
        </p:nvGrpSpPr>
        <p:grpSpPr>
          <a:xfrm>
            <a:off x="5424914" y="2573315"/>
            <a:ext cx="1320397" cy="1812766"/>
            <a:chOff x="3547286" y="2671746"/>
            <a:chExt cx="1320397" cy="1812766"/>
          </a:xfrm>
        </p:grpSpPr>
        <p:pic>
          <p:nvPicPr>
            <p:cNvPr id="10" name="Graphic 9" descr="Formal Shirt outline">
              <a:extLst>
                <a:ext uri="{FF2B5EF4-FFF2-40B4-BE49-F238E27FC236}">
                  <a16:creationId xmlns:a16="http://schemas.microsoft.com/office/drawing/2014/main" id="{2C6B2BFE-E36E-4AC2-BD71-A800D8EAF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7286" y="3164115"/>
              <a:ext cx="1320397" cy="1320397"/>
            </a:xfrm>
            <a:prstGeom prst="rect">
              <a:avLst/>
            </a:prstGeom>
          </p:spPr>
        </p:pic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E5225451-42FB-41C8-A79B-A0685E3C3EA6}"/>
                </a:ext>
              </a:extLst>
            </p:cNvPr>
            <p:cNvSpPr/>
            <p:nvPr/>
          </p:nvSpPr>
          <p:spPr>
            <a:xfrm>
              <a:off x="3853155" y="2671746"/>
              <a:ext cx="708658" cy="492369"/>
            </a:xfrm>
            <a:prstGeom prst="wav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15.99</a:t>
              </a:r>
              <a:endParaRPr lang="en-FI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C6EB0D-82FB-49E7-9278-CBE58BD1494F}"/>
              </a:ext>
            </a:extLst>
          </p:cNvPr>
          <p:cNvSpPr/>
          <p:nvPr/>
        </p:nvSpPr>
        <p:spPr>
          <a:xfrm>
            <a:off x="7352223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35174EB-DADE-4ED0-91BE-771EE68D93C3}"/>
              </a:ext>
            </a:extLst>
          </p:cNvPr>
          <p:cNvSpPr txBox="1">
            <a:spLocks/>
          </p:cNvSpPr>
          <p:nvPr/>
        </p:nvSpPr>
        <p:spPr>
          <a:xfrm>
            <a:off x="6439441" y="365124"/>
            <a:ext cx="5601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Ostoskäyttäytyminen voi vaikuttaa tunteisiin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1B9ADFC9-E102-4082-9B26-ACB7CFE420A4}"/>
              </a:ext>
            </a:extLst>
          </p:cNvPr>
          <p:cNvSpPr txBox="1">
            <a:spLocks/>
          </p:cNvSpPr>
          <p:nvPr/>
        </p:nvSpPr>
        <p:spPr>
          <a:xfrm>
            <a:off x="1761869" y="5437624"/>
            <a:ext cx="8646483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/>
              <a:t>Missä tilanteessa tunteesi ja ostoksesi liittyvät toisiinsa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17ED987E-C467-4008-A3F0-B249B896E6EB}"/>
              </a:ext>
            </a:extLst>
          </p:cNvPr>
          <p:cNvSpPr txBox="1">
            <a:spLocks/>
          </p:cNvSpPr>
          <p:nvPr/>
        </p:nvSpPr>
        <p:spPr>
          <a:xfrm>
            <a:off x="1349019" y="5998150"/>
            <a:ext cx="9472181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000" dirty="0"/>
              <a:t>(Viime kerralla puhuimme jo tunteista ja “pienistä ostoksista</a:t>
            </a:r>
            <a:r>
              <a:rPr lang="en-US" sz="2000" dirty="0"/>
              <a:t>”)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9807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18" y="365124"/>
            <a:ext cx="5601241" cy="1325563"/>
          </a:xfrm>
        </p:spPr>
        <p:txBody>
          <a:bodyPr/>
          <a:lstStyle/>
          <a:p>
            <a:r>
              <a:rPr lang="fi-FI" dirty="0"/>
              <a:t>Tunteet voivat vaikuttaa ostoskäyttäytymiseen</a:t>
            </a:r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3069870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022023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Euro with solid fill">
            <a:extLst>
              <a:ext uri="{FF2B5EF4-FFF2-40B4-BE49-F238E27FC236}">
                <a16:creationId xmlns:a16="http://schemas.microsoft.com/office/drawing/2014/main" id="{FBBBB014-2876-4A8A-AE44-6D3E37DBF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5644" y="4386081"/>
            <a:ext cx="558935" cy="5589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9856BB-A2BD-439E-856D-98FDA0FD7B15}"/>
              </a:ext>
            </a:extLst>
          </p:cNvPr>
          <p:cNvGrpSpPr/>
          <p:nvPr/>
        </p:nvGrpSpPr>
        <p:grpSpPr>
          <a:xfrm>
            <a:off x="5424914" y="2573315"/>
            <a:ext cx="1320397" cy="1812766"/>
            <a:chOff x="3547286" y="2671746"/>
            <a:chExt cx="1320397" cy="1812766"/>
          </a:xfrm>
        </p:grpSpPr>
        <p:pic>
          <p:nvPicPr>
            <p:cNvPr id="10" name="Graphic 9" descr="Formal Shirt outline">
              <a:extLst>
                <a:ext uri="{FF2B5EF4-FFF2-40B4-BE49-F238E27FC236}">
                  <a16:creationId xmlns:a16="http://schemas.microsoft.com/office/drawing/2014/main" id="{2C6B2BFE-E36E-4AC2-BD71-A800D8EAF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7286" y="3164115"/>
              <a:ext cx="1320397" cy="1320397"/>
            </a:xfrm>
            <a:prstGeom prst="rect">
              <a:avLst/>
            </a:prstGeom>
          </p:spPr>
        </p:pic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E5225451-42FB-41C8-A79B-A0685E3C3EA6}"/>
                </a:ext>
              </a:extLst>
            </p:cNvPr>
            <p:cNvSpPr/>
            <p:nvPr/>
          </p:nvSpPr>
          <p:spPr>
            <a:xfrm>
              <a:off x="3853155" y="2671746"/>
              <a:ext cx="708658" cy="492369"/>
            </a:xfrm>
            <a:prstGeom prst="wav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15.99</a:t>
              </a:r>
              <a:endParaRPr lang="en-FI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C6EB0D-82FB-49E7-9278-CBE58BD1494F}"/>
              </a:ext>
            </a:extLst>
          </p:cNvPr>
          <p:cNvSpPr/>
          <p:nvPr/>
        </p:nvSpPr>
        <p:spPr>
          <a:xfrm>
            <a:off x="7352223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0F6440-962A-4B63-BA34-9878530B0275}"/>
              </a:ext>
            </a:extLst>
          </p:cNvPr>
          <p:cNvCxnSpPr>
            <a:stCxn id="7" idx="2"/>
            <a:endCxn id="3074" idx="2"/>
          </p:cNvCxnSpPr>
          <p:nvPr/>
        </p:nvCxnSpPr>
        <p:spPr>
          <a:xfrm rot="5400000" flipH="1">
            <a:off x="6061190" y="977959"/>
            <a:ext cx="47846" cy="7086511"/>
          </a:xfrm>
          <a:prstGeom prst="curvedConnector3">
            <a:avLst>
              <a:gd name="adj1" fmla="val -273018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Clock with solid fill">
            <a:extLst>
              <a:ext uri="{FF2B5EF4-FFF2-40B4-BE49-F238E27FC236}">
                <a16:creationId xmlns:a16="http://schemas.microsoft.com/office/drawing/2014/main" id="{0381BEBE-1DC3-4CC1-94D6-7D143153FC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2546" y="5114170"/>
            <a:ext cx="646908" cy="646908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935174EB-DADE-4ED0-91BE-771EE68D93C3}"/>
              </a:ext>
            </a:extLst>
          </p:cNvPr>
          <p:cNvSpPr txBox="1">
            <a:spLocks/>
          </p:cNvSpPr>
          <p:nvPr/>
        </p:nvSpPr>
        <p:spPr>
          <a:xfrm>
            <a:off x="6439441" y="365124"/>
            <a:ext cx="5601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Ostoskäyttäytyminen voi vaikuttaa tunteisiin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52B12E95-77A6-470D-8612-8A71D4106850}"/>
              </a:ext>
            </a:extLst>
          </p:cNvPr>
          <p:cNvSpPr txBox="1">
            <a:spLocks/>
          </p:cNvSpPr>
          <p:nvPr/>
        </p:nvSpPr>
        <p:spPr>
          <a:xfrm>
            <a:off x="1761869" y="6006656"/>
            <a:ext cx="8646483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/>
              <a:t>Mutta tämä voi olla lyhytkestoista</a:t>
            </a:r>
            <a:r>
              <a:rPr lang="en-US" dirty="0"/>
              <a:t>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830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Jotkut asiat parantavat oloamme…ilman negatiivisia sivuvaikutuksia  </a:t>
            </a:r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3069870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022023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BC6EB0D-82FB-49E7-9278-CBE58BD1494F}"/>
              </a:ext>
            </a:extLst>
          </p:cNvPr>
          <p:cNvSpPr/>
          <p:nvPr/>
        </p:nvSpPr>
        <p:spPr>
          <a:xfrm>
            <a:off x="7352223" y="3582194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Graphic 2" descr="Help with solid fill">
            <a:extLst>
              <a:ext uri="{FF2B5EF4-FFF2-40B4-BE49-F238E27FC236}">
                <a16:creationId xmlns:a16="http://schemas.microsoft.com/office/drawing/2014/main" id="{882C7D13-C8F9-4082-BA2B-94B45D899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1401" y="3022023"/>
            <a:ext cx="1427420" cy="1427420"/>
          </a:xfrm>
          <a:prstGeom prst="rect">
            <a:avLst/>
          </a:prstGeom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F7CD21A-86F8-47CA-BEBF-628A3C066BD2}"/>
              </a:ext>
            </a:extLst>
          </p:cNvPr>
          <p:cNvCxnSpPr/>
          <p:nvPr/>
        </p:nvCxnSpPr>
        <p:spPr>
          <a:xfrm rot="5400000" flipH="1">
            <a:off x="6061190" y="977959"/>
            <a:ext cx="47846" cy="7086511"/>
          </a:xfrm>
          <a:prstGeom prst="curvedConnector3">
            <a:avLst>
              <a:gd name="adj1" fmla="val -273018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C43B8CEE-0428-45D6-867F-845B7BDB1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1336" y="5193089"/>
            <a:ext cx="1367550" cy="1367550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B7DBBAD8-415B-4BD2-94A1-F3C9AB5D6877}"/>
              </a:ext>
            </a:extLst>
          </p:cNvPr>
          <p:cNvSpPr txBox="1">
            <a:spLocks/>
          </p:cNvSpPr>
          <p:nvPr/>
        </p:nvSpPr>
        <p:spPr>
          <a:xfrm>
            <a:off x="1772758" y="2312987"/>
            <a:ext cx="8646483" cy="64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dirty="0"/>
              <a:t>Millaiset asiat saavat sinut voimaan hyvin?</a:t>
            </a:r>
          </a:p>
        </p:txBody>
      </p:sp>
    </p:spTree>
    <p:extLst>
      <p:ext uri="{BB962C8B-B14F-4D97-AF65-F5344CB8AC3E}">
        <p14:creationId xmlns:p14="http://schemas.microsoft.com/office/powerpoint/2010/main" val="8253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E40ADB-C8CA-41E7-A061-8D805546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208" y="3295390"/>
            <a:ext cx="5555544" cy="2211034"/>
          </a:xfrm>
          <a:ln w="76200">
            <a:solidFill>
              <a:srgbClr val="FF0000"/>
            </a:solidFill>
          </a:ln>
        </p:spPr>
        <p:txBody>
          <a:bodyPr anchor="t"/>
          <a:lstStyle/>
          <a:p>
            <a:r>
              <a:rPr lang="en-US" dirty="0"/>
              <a:t>Jos…</a:t>
            </a:r>
            <a:endParaRPr lang="en-FI" dirty="0"/>
          </a:p>
        </p:txBody>
      </p:sp>
      <p:pic>
        <p:nvPicPr>
          <p:cNvPr id="3074" name="Picture 2" descr="Emoji, Smilie, Whatsapp, Emotion, Laugh, Face, Happy">
            <a:extLst>
              <a:ext uri="{FF2B5EF4-FFF2-40B4-BE49-F238E27FC236}">
                <a16:creationId xmlns:a16="http://schemas.microsoft.com/office/drawing/2014/main" id="{0FD57E6F-3F11-42BD-B5CA-430073B4E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3" r="83876"/>
          <a:stretch/>
        </p:blipFill>
        <p:spPr bwMode="auto">
          <a:xfrm>
            <a:off x="1804666" y="4016928"/>
            <a:ext cx="1474382" cy="14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moji, Smilie, Whatsapp, Emotion, Laugh, Face, Happy">
            <a:extLst>
              <a:ext uri="{FF2B5EF4-FFF2-40B4-BE49-F238E27FC236}">
                <a16:creationId xmlns:a16="http://schemas.microsoft.com/office/drawing/2014/main" id="{4B7B290F-EC4E-4885-A0B9-3F232898D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r="49726" b="75324"/>
          <a:stretch/>
        </p:blipFill>
        <p:spPr bwMode="auto">
          <a:xfrm>
            <a:off x="8891176" y="3969081"/>
            <a:ext cx="1474383" cy="1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moji, Smilie, Whatsapp, Emotion, Laugh, Face, Happy">
            <a:extLst>
              <a:ext uri="{FF2B5EF4-FFF2-40B4-BE49-F238E27FC236}">
                <a16:creationId xmlns:a16="http://schemas.microsoft.com/office/drawing/2014/main" id="{B9FEAD53-A925-4692-8192-0C529340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05" y="320675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9856BB-A2BD-439E-856D-98FDA0FD7B15}"/>
              </a:ext>
            </a:extLst>
          </p:cNvPr>
          <p:cNvGrpSpPr/>
          <p:nvPr/>
        </p:nvGrpSpPr>
        <p:grpSpPr>
          <a:xfrm>
            <a:off x="5424914" y="3520373"/>
            <a:ext cx="1320397" cy="1812766"/>
            <a:chOff x="3547286" y="2671746"/>
            <a:chExt cx="1320397" cy="1812766"/>
          </a:xfrm>
        </p:grpSpPr>
        <p:pic>
          <p:nvPicPr>
            <p:cNvPr id="10" name="Graphic 9" descr="Formal Shirt outline">
              <a:extLst>
                <a:ext uri="{FF2B5EF4-FFF2-40B4-BE49-F238E27FC236}">
                  <a16:creationId xmlns:a16="http://schemas.microsoft.com/office/drawing/2014/main" id="{2C6B2BFE-E36E-4AC2-BD71-A800D8EAF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47286" y="3164115"/>
              <a:ext cx="1320397" cy="1320397"/>
            </a:xfrm>
            <a:prstGeom prst="rect">
              <a:avLst/>
            </a:prstGeom>
          </p:spPr>
        </p:pic>
        <p:sp>
          <p:nvSpPr>
            <p:cNvPr id="11" name="Wave 10">
              <a:extLst>
                <a:ext uri="{FF2B5EF4-FFF2-40B4-BE49-F238E27FC236}">
                  <a16:creationId xmlns:a16="http://schemas.microsoft.com/office/drawing/2014/main" id="{E5225451-42FB-41C8-A79B-A0685E3C3EA6}"/>
                </a:ext>
              </a:extLst>
            </p:cNvPr>
            <p:cNvSpPr/>
            <p:nvPr/>
          </p:nvSpPr>
          <p:spPr>
            <a:xfrm>
              <a:off x="3853155" y="2671746"/>
              <a:ext cx="708658" cy="492369"/>
            </a:xfrm>
            <a:prstGeom prst="wav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15.99</a:t>
              </a:r>
              <a:endParaRPr lang="en-FI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76BDEBA-B586-4CF7-8DE8-BCBE9EB4E8D4}"/>
              </a:ext>
            </a:extLst>
          </p:cNvPr>
          <p:cNvSpPr/>
          <p:nvPr/>
        </p:nvSpPr>
        <p:spPr>
          <a:xfrm>
            <a:off x="3885960" y="4529252"/>
            <a:ext cx="932040" cy="4027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10F6440-962A-4B63-BA34-9878530B0275}"/>
              </a:ext>
            </a:extLst>
          </p:cNvPr>
          <p:cNvCxnSpPr>
            <a:cxnSpLocks/>
            <a:stCxn id="3074" idx="0"/>
            <a:endCxn id="7" idx="0"/>
          </p:cNvCxnSpPr>
          <p:nvPr/>
        </p:nvCxnSpPr>
        <p:spPr>
          <a:xfrm rot="5400000" flipH="1" flipV="1">
            <a:off x="6061189" y="449750"/>
            <a:ext cx="47847" cy="7086511"/>
          </a:xfrm>
          <a:prstGeom prst="curvedConnector3">
            <a:avLst>
              <a:gd name="adj1" fmla="val 4559214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3">
            <a:extLst>
              <a:ext uri="{FF2B5EF4-FFF2-40B4-BE49-F238E27FC236}">
                <a16:creationId xmlns:a16="http://schemas.microsoft.com/office/drawing/2014/main" id="{79C53394-81B8-4007-82F0-4771214B83E1}"/>
              </a:ext>
            </a:extLst>
          </p:cNvPr>
          <p:cNvSpPr txBox="1">
            <a:spLocks/>
          </p:cNvSpPr>
          <p:nvPr/>
        </p:nvSpPr>
        <p:spPr>
          <a:xfrm>
            <a:off x="3885960" y="836866"/>
            <a:ext cx="3146211" cy="1547025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Sitten</a:t>
            </a:r>
            <a:r>
              <a:rPr lang="en-US" dirty="0"/>
              <a:t>…</a:t>
            </a:r>
            <a:endParaRPr lang="en-FI" dirty="0"/>
          </a:p>
        </p:txBody>
      </p:sp>
      <p:pic>
        <p:nvPicPr>
          <p:cNvPr id="22" name="Graphic 21" descr="Help with solid fill">
            <a:extLst>
              <a:ext uri="{FF2B5EF4-FFF2-40B4-BE49-F238E27FC236}">
                <a16:creationId xmlns:a16="http://schemas.microsoft.com/office/drawing/2014/main" id="{46077552-49F0-48FF-87F9-85A70F089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4914" y="886046"/>
            <a:ext cx="1427420" cy="1427420"/>
          </a:xfrm>
          <a:prstGeom prst="rect">
            <a:avLst/>
          </a:prstGeom>
        </p:spPr>
      </p:pic>
      <p:pic>
        <p:nvPicPr>
          <p:cNvPr id="25" name="Graphic 24" descr="Checkbox Crossed with solid fill">
            <a:extLst>
              <a:ext uri="{FF2B5EF4-FFF2-40B4-BE49-F238E27FC236}">
                <a16:creationId xmlns:a16="http://schemas.microsoft.com/office/drawing/2014/main" id="{2A586FDB-C11D-422E-9A8D-8D2A82478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9066" y="4070787"/>
            <a:ext cx="1367550" cy="13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FD56-8A6F-4DCC-BE34-F3568057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Ota tunteesi hallintaan 3:lla toimenpiteellä</a:t>
            </a:r>
            <a:r>
              <a:rPr lang="en-US" dirty="0"/>
              <a:t>: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02DE-4FF4-4AD4-9722-10C239148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Tunnista kun tunteesi käyvät kuumina.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Ne saattavat painostaa ostokseen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Pysähdy ja mieti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Onko tästä ostoksesta minulle haittaa myöhemmin?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dirty="0"/>
              <a:t>Epävarma? Kysy muiden mielipidettä…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Jos se saattaa haitata, mieti toista ratkaisua.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C62569-12E1-4B0A-AD8A-ACA8B783AE59}"/>
              </a:ext>
            </a:extLst>
          </p:cNvPr>
          <p:cNvSpPr txBox="1">
            <a:spLocks/>
          </p:cNvSpPr>
          <p:nvPr/>
        </p:nvSpPr>
        <p:spPr>
          <a:xfrm>
            <a:off x="9102059" y="1836308"/>
            <a:ext cx="1966434" cy="782615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Jos…</a:t>
            </a:r>
            <a:endParaRPr lang="en-FI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A15D5FF-6E8C-4931-98F5-5EA438D24166}"/>
              </a:ext>
            </a:extLst>
          </p:cNvPr>
          <p:cNvSpPr txBox="1">
            <a:spLocks/>
          </p:cNvSpPr>
          <p:nvPr/>
        </p:nvSpPr>
        <p:spPr>
          <a:xfrm>
            <a:off x="9102059" y="5057974"/>
            <a:ext cx="1966434" cy="782615"/>
          </a:xfrm>
          <a:prstGeom prst="rect">
            <a:avLst/>
          </a:prstGeom>
          <a:ln w="76200">
            <a:solidFill>
              <a:schemeClr val="accent6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Sitten…</a:t>
            </a:r>
          </a:p>
        </p:txBody>
      </p:sp>
    </p:spTree>
    <p:extLst>
      <p:ext uri="{BB962C8B-B14F-4D97-AF65-F5344CB8AC3E}">
        <p14:creationId xmlns:p14="http://schemas.microsoft.com/office/powerpoint/2010/main" val="192988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E741F-6A62-4D8E-A640-151359F4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Pienet palaset </a:t>
            </a:r>
            <a:br>
              <a:rPr lang="fi-FI" dirty="0"/>
            </a:br>
            <a:r>
              <a:rPr lang="fi-FI" dirty="0"/>
              <a:t>kerääntyvät</a:t>
            </a:r>
          </a:p>
        </p:txBody>
      </p:sp>
      <p:pic>
        <p:nvPicPr>
          <p:cNvPr id="6" name="Content Placeholder 5" descr="Latte Cup with solid fill">
            <a:extLst>
              <a:ext uri="{FF2B5EF4-FFF2-40B4-BE49-F238E27FC236}">
                <a16:creationId xmlns:a16="http://schemas.microsoft.com/office/drawing/2014/main" id="{F3882E2A-6C2E-41A4-A4B3-FB1CF7A2F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9484" y="3434753"/>
            <a:ext cx="914400" cy="914400"/>
          </a:xfrm>
        </p:spPr>
      </p:pic>
      <p:pic>
        <p:nvPicPr>
          <p:cNvPr id="4" name="Picture 4" descr="2 euro coin - Wikipedia">
            <a:extLst>
              <a:ext uri="{FF2B5EF4-FFF2-40B4-BE49-F238E27FC236}">
                <a16:creationId xmlns:a16="http://schemas.microsoft.com/office/drawing/2014/main" id="{2BF8496C-EE64-45C1-A307-097FEA82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13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EDEB9D-3338-4E22-BC10-2CD3947C581E}"/>
              </a:ext>
            </a:extLst>
          </p:cNvPr>
          <p:cNvGrpSpPr/>
          <p:nvPr/>
        </p:nvGrpSpPr>
        <p:grpSpPr>
          <a:xfrm>
            <a:off x="7834142" y="1690688"/>
            <a:ext cx="3846465" cy="3209869"/>
            <a:chOff x="7664754" y="3112466"/>
            <a:chExt cx="3846465" cy="3209869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1332B4DC-BC9E-4387-83F6-9A8191E6A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684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2D06C8-1869-4E7B-B782-BD740871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1068" y="3112466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26277300-AC53-433C-AC70-1D847C4E6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9A210998-B8A8-4A3B-9346-F5629566E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3702373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C8E96859-B5D5-435E-AF0A-C57EC9680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22D9B171-07CD-42B0-AB44-ED568A3BA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239715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F473A80D-5664-4B70-ABBB-F07822EB0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EA9CC586-3484-4528-9CF2-34B8F88CA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4762177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233DE05-B196-4417-B4C1-DE8FD3508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754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42EC73EF-05D5-467C-9885-81C5EFFCE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138" y="5299519"/>
              <a:ext cx="1900151" cy="102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C5546BD-886D-4D5B-A1F2-E864A384A293}"/>
              </a:ext>
            </a:extLst>
          </p:cNvPr>
          <p:cNvSpPr txBox="1"/>
          <p:nvPr/>
        </p:nvSpPr>
        <p:spPr>
          <a:xfrm>
            <a:off x="9179367" y="4937545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Yksi </a:t>
            </a:r>
            <a:r>
              <a:rPr lang="en-US" dirty="0" err="1"/>
              <a:t>vuosi</a:t>
            </a:r>
            <a:r>
              <a:rPr lang="en-US" dirty="0"/>
              <a:t> </a:t>
            </a:r>
            <a:endParaRPr lang="en-FI" dirty="0"/>
          </a:p>
        </p:txBody>
      </p:sp>
      <p:pic>
        <p:nvPicPr>
          <p:cNvPr id="19" name="Content Placeholder 5" descr="Latte Cup with solid fill">
            <a:extLst>
              <a:ext uri="{FF2B5EF4-FFF2-40B4-BE49-F238E27FC236}">
                <a16:creationId xmlns:a16="http://schemas.microsoft.com/office/drawing/2014/main" id="{3C712ADA-AE0C-4848-B857-5E0F59CC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4820" y="3434753"/>
            <a:ext cx="914400" cy="914400"/>
          </a:xfrm>
          <a:prstGeom prst="rect">
            <a:avLst/>
          </a:prstGeom>
        </p:spPr>
      </p:pic>
      <p:pic>
        <p:nvPicPr>
          <p:cNvPr id="20" name="Picture 4" descr="2 euro coin - Wikipedia">
            <a:extLst>
              <a:ext uri="{FF2B5EF4-FFF2-40B4-BE49-F238E27FC236}">
                <a16:creationId xmlns:a16="http://schemas.microsoft.com/office/drawing/2014/main" id="{DA3F1B5D-F16A-43AE-B6BD-53A30403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9" y="4349153"/>
            <a:ext cx="537342" cy="5373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940485-438E-4463-8024-D0551F94267B}"/>
              </a:ext>
            </a:extLst>
          </p:cNvPr>
          <p:cNvSpPr txBox="1"/>
          <p:nvPr/>
        </p:nvSpPr>
        <p:spPr>
          <a:xfrm>
            <a:off x="5597123" y="4894221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Yksi </a:t>
            </a:r>
            <a:r>
              <a:rPr lang="en-US" dirty="0" err="1"/>
              <a:t>päivä</a:t>
            </a:r>
            <a:r>
              <a:rPr lang="en-US" dirty="0"/>
              <a:t> </a:t>
            </a:r>
            <a:endParaRPr lang="en-FI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8A98972-284B-419F-B7C5-46F34E0A0512}"/>
              </a:ext>
            </a:extLst>
          </p:cNvPr>
          <p:cNvSpPr txBox="1">
            <a:spLocks/>
          </p:cNvSpPr>
          <p:nvPr/>
        </p:nvSpPr>
        <p:spPr>
          <a:xfrm>
            <a:off x="706710" y="1825625"/>
            <a:ext cx="42248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Ostohetkellä, ihmiset eivät yleensä harkitse pieniä ostoksiaan ISOSSA kuvassa.</a:t>
            </a:r>
          </a:p>
          <a:p>
            <a:endParaRPr lang="fi-FI" dirty="0"/>
          </a:p>
          <a:p>
            <a:r>
              <a:rPr lang="fi-FI" dirty="0"/>
              <a:t>Psykologit kutsuvat tätä ‘hetkelliseksi huomiotta jättämiseksi’</a:t>
            </a:r>
          </a:p>
          <a:p>
            <a:pPr marL="0" indent="0">
              <a:buNone/>
            </a:pPr>
            <a:endParaRPr lang="en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70960B3-8984-421D-BEE7-9C13AB47146B}"/>
              </a:ext>
            </a:extLst>
          </p:cNvPr>
          <p:cNvSpPr txBox="1">
            <a:spLocks/>
          </p:cNvSpPr>
          <p:nvPr/>
        </p:nvSpPr>
        <p:spPr>
          <a:xfrm>
            <a:off x="1744724" y="5728807"/>
            <a:ext cx="8667095" cy="102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/>
              <a:t>Pienten ostosten harkitseminen OSTOHETKELLÄ on tärkeää!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9EEBA8-4973-4333-B79B-C562AC18DD49}"/>
              </a:ext>
            </a:extLst>
          </p:cNvPr>
          <p:cNvSpPr/>
          <p:nvPr/>
        </p:nvSpPr>
        <p:spPr>
          <a:xfrm>
            <a:off x="6213349" y="75795"/>
            <a:ext cx="4663758" cy="1452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on sama dia viime kerrasta. Näytillä tässä muistutuksena siitä että  OSTOHETKELLÄ ostosten harkinta on tärkeää. </a:t>
            </a:r>
          </a:p>
          <a:p>
            <a:pPr algn="ctr"/>
            <a:r>
              <a:rPr lang="fi-FI" dirty="0"/>
              <a:t>Myös JOS-SITTEN suunnitelmia varten</a:t>
            </a:r>
            <a:r>
              <a:rPr lang="en-US" dirty="0"/>
              <a:t>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1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Rolls of blueprints">
            <a:extLst>
              <a:ext uri="{FF2B5EF4-FFF2-40B4-BE49-F238E27FC236}">
                <a16:creationId xmlns:a16="http://schemas.microsoft.com/office/drawing/2014/main" id="{9E5412C4-BD53-4E3D-84BC-907FA3046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10AE8-3CD7-4A08-AC9D-FD8B18E0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76387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Tehdäänpä JOS-SITTEN </a:t>
            </a:r>
            <a:r>
              <a:rPr lang="fi-FI" sz="4800" dirty="0"/>
              <a:t>suunnitelmia</a:t>
            </a:r>
            <a:r>
              <a:rPr lang="en-US" sz="4800" dirty="0"/>
              <a:t>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4CB98-D0C0-4F70-BB64-7A5F1983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 dirty="0">
                <a:solidFill>
                  <a:schemeClr val="tx1"/>
                </a:solidFill>
              </a:rPr>
              <a:t>Voit miettiä näitä myös “pieniin ostoksiisi” liittyen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223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55F43-572E-45AD-BF29-C02F2348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 err="1"/>
              <a:t>Aloitta</a:t>
            </a:r>
            <a:r>
              <a:rPr lang="fi-FI" dirty="0"/>
              <a:t>min</a:t>
            </a:r>
            <a:r>
              <a:rPr lang="en-US" dirty="0" err="1"/>
              <a:t>en</a:t>
            </a:r>
            <a:r>
              <a:rPr lang="en-US" dirty="0"/>
              <a:t> </a:t>
            </a:r>
            <a:endParaRPr lang="en-FI" dirty="0"/>
          </a:p>
        </p:txBody>
      </p:sp>
      <p:pic>
        <p:nvPicPr>
          <p:cNvPr id="5" name="Graphic 4" descr="Normal Distribution outline">
            <a:extLst>
              <a:ext uri="{FF2B5EF4-FFF2-40B4-BE49-F238E27FC236}">
                <a16:creationId xmlns:a16="http://schemas.microsoft.com/office/drawing/2014/main" id="{1E5FA0D8-FD83-4689-9A96-E5A23A85B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1875" y="2462126"/>
            <a:ext cx="5854174" cy="2737000"/>
          </a:xfrm>
          <a:prstGeom prst="rect">
            <a:avLst/>
          </a:prstGeom>
        </p:spPr>
      </p:pic>
      <p:pic>
        <p:nvPicPr>
          <p:cNvPr id="7" name="Graphic 6" descr="Euro with solid fill">
            <a:extLst>
              <a:ext uri="{FF2B5EF4-FFF2-40B4-BE49-F238E27FC236}">
                <a16:creationId xmlns:a16="http://schemas.microsoft.com/office/drawing/2014/main" id="{C2187C57-2CCF-46F8-9C8F-512643D8D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7750" y="5023418"/>
            <a:ext cx="1194175" cy="1194175"/>
          </a:xfrm>
          <a:prstGeom prst="rect">
            <a:avLst/>
          </a:prstGeom>
        </p:spPr>
      </p:pic>
      <p:pic>
        <p:nvPicPr>
          <p:cNvPr id="9" name="Graphic 8" descr="Euro with solid fill">
            <a:extLst>
              <a:ext uri="{FF2B5EF4-FFF2-40B4-BE49-F238E27FC236}">
                <a16:creationId xmlns:a16="http://schemas.microsoft.com/office/drawing/2014/main" id="{06C9EBD5-E7AB-4BDB-AF8B-11111E7E1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0075" y="5620506"/>
            <a:ext cx="518785" cy="5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77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F2A3-9F35-406A-B06E-92798384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 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CF18-1A3C-495F-AC86-33BB1415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Jatka</a:t>
            </a:r>
            <a:r>
              <a:rPr lang="en-US" dirty="0"/>
              <a:t> </a:t>
            </a:r>
            <a:r>
              <a:rPr lang="en-US" dirty="0" err="1"/>
              <a:t>kulujen</a:t>
            </a:r>
            <a:r>
              <a:rPr lang="en-US" dirty="0"/>
              <a:t> </a:t>
            </a:r>
            <a:r>
              <a:rPr lang="en-US" dirty="0" err="1"/>
              <a:t>tarkkailua</a:t>
            </a:r>
            <a:r>
              <a:rPr lang="en-US" dirty="0"/>
              <a:t> </a:t>
            </a:r>
            <a:r>
              <a:rPr lang="en-US" dirty="0" err="1"/>
              <a:t>Walletilla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Seuraa</a:t>
            </a:r>
            <a:r>
              <a:rPr lang="en-US" dirty="0"/>
              <a:t> </a:t>
            </a:r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kuluja</a:t>
            </a:r>
            <a:r>
              <a:rPr lang="en-US" dirty="0"/>
              <a:t> &amp; your ‘</a:t>
            </a:r>
            <a:r>
              <a:rPr lang="en-US" dirty="0" err="1"/>
              <a:t>pieniä</a:t>
            </a:r>
            <a:r>
              <a:rPr lang="en-US" dirty="0"/>
              <a:t> </a:t>
            </a:r>
            <a:r>
              <a:rPr lang="en-US" dirty="0" err="1"/>
              <a:t>ostoksiasi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Aseta</a:t>
            </a:r>
            <a:r>
              <a:rPr lang="en-US" dirty="0"/>
              <a:t> </a:t>
            </a:r>
            <a:r>
              <a:rPr lang="en-US" dirty="0" err="1"/>
              <a:t>tavoite</a:t>
            </a:r>
            <a:r>
              <a:rPr lang="en-US" dirty="0"/>
              <a:t> (</a:t>
            </a:r>
            <a:r>
              <a:rPr lang="en-US" dirty="0" err="1"/>
              <a:t>yritä</a:t>
            </a:r>
            <a:r>
              <a:rPr lang="en-US" dirty="0"/>
              <a:t> </a:t>
            </a:r>
            <a:r>
              <a:rPr lang="en-US" dirty="0" err="1"/>
              <a:t>toista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viimeksi</a:t>
            </a:r>
            <a:r>
              <a:rPr lang="en-US" dirty="0"/>
              <a:t>!):</a:t>
            </a:r>
          </a:p>
          <a:p>
            <a:pPr lvl="1"/>
            <a:r>
              <a:rPr lang="fi-FI" dirty="0"/>
              <a:t>Millaisen kokonaiskulutuksen sallit itsellesi?</a:t>
            </a:r>
          </a:p>
          <a:p>
            <a:pPr lvl="1"/>
            <a:r>
              <a:rPr lang="fi-FI" dirty="0"/>
              <a:t>TAI</a:t>
            </a:r>
          </a:p>
          <a:p>
            <a:pPr lvl="1"/>
            <a:r>
              <a:rPr lang="fi-FI" dirty="0"/>
              <a:t>Kuinka monta“ pientä ostosta” sallit itsellesi?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Haaste</a:t>
            </a:r>
            <a:r>
              <a:rPr lang="en-US" dirty="0"/>
              <a:t>: </a:t>
            </a:r>
            <a:r>
              <a:rPr lang="en-US" dirty="0" err="1"/>
              <a:t>Yritä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yhtä</a:t>
            </a:r>
            <a:r>
              <a:rPr lang="en-US" dirty="0"/>
              <a:t> JOS- SITTEN </a:t>
            </a:r>
            <a:r>
              <a:rPr lang="en-US" dirty="0" err="1"/>
              <a:t>suunnitelmistasi</a:t>
            </a:r>
            <a:r>
              <a:rPr lang="en-US" dirty="0"/>
              <a:t>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487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2CE98-D718-4CBA-A869-1DAD4660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Koulutuskerta</a:t>
            </a:r>
            <a:r>
              <a:rPr lang="en-US" dirty="0">
                <a:solidFill>
                  <a:schemeClr val="bg1"/>
                </a:solidFill>
              </a:rPr>
              <a:t> 4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8EBE-E818-43DA-8C9D-45952091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9AE0E-FC52-426D-9CA1-4319CBFB4166}"/>
              </a:ext>
            </a:extLst>
          </p:cNvPr>
          <p:cNvSpPr txBox="1"/>
          <p:nvPr/>
        </p:nvSpPr>
        <p:spPr>
          <a:xfrm>
            <a:off x="4345172" y="768350"/>
            <a:ext cx="7846828" cy="2842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Tuntemuksien kyselyä Omien raha-asioiden seuraamisesta sovelluksella. Opittiinko mitään uutta?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Vertaa edellisviikon taulukkoa viime viikkoiseen. Mikä muuttui?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mennyt viikko sujui valitsemasi tavoitteen suhteen?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Juhli jos onnistuit äläkä ole liian ankara itsellesi jos et.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Raha ja identiteetti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Puolivälitavoitteen asettaminen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Tavoitteen porrastaminen </a:t>
            </a:r>
            <a:endParaRPr lang="en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043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6453962" y="1163695"/>
            <a:ext cx="4919331" cy="2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Kokemuksesi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000" dirty="0"/>
              <a:t>Seuraatko yhä kaikkea?</a:t>
            </a:r>
          </a:p>
          <a:p>
            <a:r>
              <a:rPr lang="fi-FI" sz="2000" dirty="0"/>
              <a:t>Entä “pienet ostokset”?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Mitä yllättävää selvisi</a:t>
            </a:r>
            <a:r>
              <a:rPr lang="en-US" sz="2000" dirty="0"/>
              <a:t>?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12833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31A0-7D88-42A1-91FE-06852591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251" y="1169203"/>
            <a:ext cx="5975497" cy="1361347"/>
          </a:xfrm>
        </p:spPr>
        <p:txBody>
          <a:bodyPr anchor="t">
            <a:normAutofit/>
          </a:bodyPr>
          <a:lstStyle/>
          <a:p>
            <a:pPr algn="ctr"/>
            <a:r>
              <a:rPr lang="fi-FI" sz="2800" b="1" dirty="0">
                <a:solidFill>
                  <a:schemeClr val="tx1">
                    <a:alpha val="60000"/>
                  </a:schemeClr>
                </a:solidFill>
              </a:rPr>
              <a:t>Verrataan edellisviikon taulukkoa viime viikkoiseen</a:t>
            </a:r>
            <a:endParaRPr lang="en-FI" sz="2800" b="1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CA46D1F0-7445-4C8D-BBFB-A0135C9F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8669"/>
          <a:stretch/>
        </p:blipFill>
        <p:spPr bwMode="auto">
          <a:xfrm>
            <a:off x="680483" y="2583711"/>
            <a:ext cx="2931299" cy="35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D000-54ED-416F-8BD2-2ED546C0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12" y="3428999"/>
            <a:ext cx="3976577" cy="2387009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i-FI" dirty="0"/>
              <a:t>Mikä muuttui? 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algn="ctr"/>
            <a:endParaRPr lang="en-FI" sz="2000" dirty="0">
              <a:solidFill>
                <a:schemeClr val="bg1"/>
              </a:solidFill>
            </a:endParaRPr>
          </a:p>
        </p:txBody>
      </p:sp>
      <p:pic>
        <p:nvPicPr>
          <p:cNvPr id="4" name="Picture 2" descr="Amazon.com: Wallet - Money, Budget, Finance Tracker, Bank Sync: Appstore  for Android">
            <a:extLst>
              <a:ext uri="{FF2B5EF4-FFF2-40B4-BE49-F238E27FC236}">
                <a16:creationId xmlns:a16="http://schemas.microsoft.com/office/drawing/2014/main" id="{3951DE5F-7060-47A3-99DA-4DF12E976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r="9476"/>
          <a:stretch/>
        </p:blipFill>
        <p:spPr bwMode="auto">
          <a:xfrm>
            <a:off x="8606117" y="2583712"/>
            <a:ext cx="2905400" cy="35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3DB6748-B51B-41D8-A260-F96AA9EC2356}"/>
              </a:ext>
            </a:extLst>
          </p:cNvPr>
          <p:cNvSpPr/>
          <p:nvPr/>
        </p:nvSpPr>
        <p:spPr>
          <a:xfrm>
            <a:off x="9456279" y="35516"/>
            <a:ext cx="2377758" cy="1452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on sama dia kuin kerralla 3</a:t>
            </a:r>
          </a:p>
        </p:txBody>
      </p:sp>
    </p:spTree>
    <p:extLst>
      <p:ext uri="{BB962C8B-B14F-4D97-AF65-F5344CB8AC3E}">
        <p14:creationId xmlns:p14="http://schemas.microsoft.com/office/powerpoint/2010/main" val="2204045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C111-00A4-4F73-B9D0-3C796C18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Entä nämä suunnitelmat?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C9A940-569C-45A2-987C-B529CBFE8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D85CF3-FC4F-40D9-8CDC-1E2D21E4974F}"/>
              </a:ext>
            </a:extLst>
          </p:cNvPr>
          <p:cNvGrpSpPr/>
          <p:nvPr/>
        </p:nvGrpSpPr>
        <p:grpSpPr>
          <a:xfrm>
            <a:off x="4123216" y="1709738"/>
            <a:ext cx="3932868" cy="782615"/>
            <a:chOff x="7517808" y="681036"/>
            <a:chExt cx="3932868" cy="782615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D5EC059D-25D9-4689-BD43-20BDE120DB6D}"/>
                </a:ext>
              </a:extLst>
            </p:cNvPr>
            <p:cNvSpPr txBox="1">
              <a:spLocks/>
            </p:cNvSpPr>
            <p:nvPr/>
          </p:nvSpPr>
          <p:spPr>
            <a:xfrm>
              <a:off x="7517808" y="681036"/>
              <a:ext cx="1966434" cy="782615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JOS…</a:t>
              </a:r>
              <a:endParaRPr lang="en-FI" dirty="0"/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C7345FB-8610-4433-B7E6-EAF619B7A4A3}"/>
                </a:ext>
              </a:extLst>
            </p:cNvPr>
            <p:cNvSpPr txBox="1">
              <a:spLocks/>
            </p:cNvSpPr>
            <p:nvPr/>
          </p:nvSpPr>
          <p:spPr>
            <a:xfrm>
              <a:off x="9484242" y="681036"/>
              <a:ext cx="1966434" cy="782615"/>
            </a:xfrm>
            <a:prstGeom prst="rect">
              <a:avLst/>
            </a:prstGeom>
            <a:ln w="76200">
              <a:solidFill>
                <a:schemeClr val="accent6"/>
              </a:solidFill>
            </a:ln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SITTEN…</a:t>
              </a:r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302811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3ED9-5D93-4395-B5C7-BB1E5E44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edistymisen katsastus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0131C7-6770-4FA6-A482-190770899019}"/>
              </a:ext>
            </a:extLst>
          </p:cNvPr>
          <p:cNvSpPr/>
          <p:nvPr/>
        </p:nvSpPr>
        <p:spPr>
          <a:xfrm>
            <a:off x="7176977" y="2594344"/>
            <a:ext cx="3430771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</a:t>
            </a:r>
            <a:r>
              <a:rPr lang="fi-FI" sz="2400" dirty="0"/>
              <a:t>pienet</a:t>
            </a:r>
            <a:r>
              <a:rPr lang="en-US" sz="2400" dirty="0"/>
              <a:t> </a:t>
            </a:r>
            <a:r>
              <a:rPr lang="fi-FI" sz="2400" dirty="0"/>
              <a:t>ostokset</a:t>
            </a:r>
            <a:r>
              <a:rPr lang="en-US" sz="2400" dirty="0"/>
              <a:t>”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1A45FB-6CA4-4CF2-9C38-2204D0036EDB}"/>
              </a:ext>
            </a:extLst>
          </p:cNvPr>
          <p:cNvSpPr/>
          <p:nvPr/>
        </p:nvSpPr>
        <p:spPr>
          <a:xfrm>
            <a:off x="1188721" y="2594343"/>
            <a:ext cx="3826304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kokonaiskulutuksen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300967F3-9582-48CA-903B-3297D7AE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7135" y="5135524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5EBDD478-24D0-4EF2-BF61-4AA353835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2679" y="5135524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100BF973-7F8B-4D0E-BA2C-4F198F1F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921" y="513552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04138EE6-B2D4-4D35-9014-79BFC2B5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0465" y="513552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F3F94-8CBD-4531-ADE4-6E0548F8A121}"/>
              </a:ext>
            </a:extLst>
          </p:cNvPr>
          <p:cNvSpPr txBox="1"/>
          <p:nvPr/>
        </p:nvSpPr>
        <p:spPr>
          <a:xfrm>
            <a:off x="4486940" y="1957849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Kumman tavoitteen valitsit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A8A57-9364-4382-810C-B61A4CFF7FB5}"/>
              </a:ext>
            </a:extLst>
          </p:cNvPr>
          <p:cNvSpPr/>
          <p:nvPr/>
        </p:nvSpPr>
        <p:spPr>
          <a:xfrm>
            <a:off x="9456279" y="35516"/>
            <a:ext cx="2377758" cy="1452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on sama dia kuin kerralla </a:t>
            </a:r>
          </a:p>
          <a:p>
            <a:pPr algn="ctr"/>
            <a:r>
              <a:rPr lang="en-US" dirty="0"/>
              <a:t>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028921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D59E-5927-477D-8FA2-2713CC50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Saavutettu tai ei – seuraa samaa kaavaa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427196-E79F-46B4-A416-0E5B548C8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Saavutettu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6255354-13D5-49BD-AF97-AFA2510D48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Miten onnistuit?</a:t>
            </a:r>
          </a:p>
          <a:p>
            <a:endParaRPr lang="fi-FI" dirty="0"/>
          </a:p>
          <a:p>
            <a:r>
              <a:rPr lang="fi-FI" dirty="0"/>
              <a:t>Oliko hankaluuksia?</a:t>
            </a:r>
          </a:p>
          <a:p>
            <a:r>
              <a:rPr lang="fi-FI" dirty="0"/>
              <a:t>Miten selvitit ne?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Muista tämä onnistuminen ensi kerralla.</a:t>
            </a:r>
          </a:p>
          <a:p>
            <a:endParaRPr lang="fi-FI" dirty="0"/>
          </a:p>
          <a:p>
            <a:r>
              <a:rPr lang="fi-FI" dirty="0"/>
              <a:t>Taputa itseäsi olalle</a:t>
            </a:r>
            <a:r>
              <a:rPr lang="en-US" dirty="0"/>
              <a:t>.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22E5AA-EE4F-40B5-A27A-6CA1F4424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Ei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276A8B0-2A50-492B-932D-11C9E6F831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Mikä meni hyvin?</a:t>
            </a:r>
          </a:p>
          <a:p>
            <a:endParaRPr lang="fi-FI" dirty="0"/>
          </a:p>
          <a:p>
            <a:r>
              <a:rPr lang="fi-FI" dirty="0"/>
              <a:t>Mikä esti sinua?</a:t>
            </a:r>
          </a:p>
          <a:p>
            <a:r>
              <a:rPr lang="fi-FI" dirty="0"/>
              <a:t>Miten voisit välttää tämän ensi kerralla?</a:t>
            </a:r>
          </a:p>
          <a:p>
            <a:endParaRPr lang="fi-FI" dirty="0"/>
          </a:p>
          <a:p>
            <a:r>
              <a:rPr lang="fi-FI" dirty="0"/>
              <a:t>Tästä kokemuksesta oppiminen auttaa ensi kerralla </a:t>
            </a:r>
          </a:p>
          <a:p>
            <a:endParaRPr lang="fi-FI" dirty="0"/>
          </a:p>
          <a:p>
            <a:r>
              <a:rPr lang="fi-FI" dirty="0"/>
              <a:t>Pysy positiivisena.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FI" dirty="0"/>
          </a:p>
          <a:p>
            <a:endParaRPr lang="en-FI" dirty="0"/>
          </a:p>
        </p:txBody>
      </p:sp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58C9EA31-E728-4C41-B8A3-8A8675A5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2707" y="170979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F388E80A-7798-4C4B-9D9D-30E1D71E0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3553" y="1708741"/>
            <a:ext cx="914400" cy="914400"/>
          </a:xfrm>
          <a:prstGeom prst="rect">
            <a:avLst/>
          </a:prstGeom>
        </p:spPr>
      </p:pic>
      <p:pic>
        <p:nvPicPr>
          <p:cNvPr id="22" name="Graphic 21" descr="Periodic Graph with solid fill">
            <a:extLst>
              <a:ext uri="{FF2B5EF4-FFF2-40B4-BE49-F238E27FC236}">
                <a16:creationId xmlns:a16="http://schemas.microsoft.com/office/drawing/2014/main" id="{4FD8E594-0487-4C89-9F7B-11C71B178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142" y="299706"/>
            <a:ext cx="1134140" cy="113414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5F3105-20DD-45BD-ABDD-F87CA6C2D87C}"/>
              </a:ext>
            </a:extLst>
          </p:cNvPr>
          <p:cNvSpPr/>
          <p:nvPr/>
        </p:nvSpPr>
        <p:spPr>
          <a:xfrm>
            <a:off x="10558351" y="1455406"/>
            <a:ext cx="2377758" cy="1452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on sama dia kuin kerralla 3</a:t>
            </a:r>
          </a:p>
          <a:p>
            <a:pPr algn="ctr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5422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4FBC19-72D8-468F-A3F2-4316C552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3" y="1783959"/>
            <a:ext cx="4411953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z="5400" dirty="0"/>
              <a:t>Omavalvonta menestys</a:t>
            </a:r>
            <a:r>
              <a:rPr lang="en-US" sz="5400" dirty="0"/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3F88F9-A451-49D9-A23D-2DCFF6DAA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One in a crowd">
            <a:extLst>
              <a:ext uri="{FF2B5EF4-FFF2-40B4-BE49-F238E27FC236}">
                <a16:creationId xmlns:a16="http://schemas.microsoft.com/office/drawing/2014/main" id="{1F057E4E-3518-4CEF-976E-0785C9883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3" r="747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Graphic 12" descr="Medal with solid fill">
            <a:extLst>
              <a:ext uri="{FF2B5EF4-FFF2-40B4-BE49-F238E27FC236}">
                <a16:creationId xmlns:a16="http://schemas.microsoft.com/office/drawing/2014/main" id="{C7622986-557B-44C0-B014-568511615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16688" y="930696"/>
            <a:ext cx="1706525" cy="17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015B46-86AE-4F79-8420-105CF267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47" y="677506"/>
            <a:ext cx="5816361" cy="1330839"/>
          </a:xfrm>
        </p:spPr>
        <p:txBody>
          <a:bodyPr>
            <a:normAutofit/>
          </a:bodyPr>
          <a:lstStyle/>
          <a:p>
            <a:r>
              <a:rPr lang="fi-FI" dirty="0"/>
              <a:t>Omavalvonta menestys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Medal with solid fill">
            <a:extLst>
              <a:ext uri="{FF2B5EF4-FFF2-40B4-BE49-F238E27FC236}">
                <a16:creationId xmlns:a16="http://schemas.microsoft.com/office/drawing/2014/main" id="{DB4FCCF9-C2A9-454C-812A-404A312DF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99" y="1627071"/>
            <a:ext cx="4029075" cy="40290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A0239C-171A-44F1-8BBB-9AE1EAA8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25" y="2194101"/>
            <a:ext cx="5816362" cy="3908587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Lähtötaso löydetty </a:t>
            </a:r>
          </a:p>
          <a:p>
            <a:r>
              <a:rPr lang="fi-FI" sz="2000" dirty="0"/>
              <a:t>Lyhytaikaisia tavoitteita asetettu </a:t>
            </a:r>
          </a:p>
          <a:p>
            <a:r>
              <a:rPr lang="fi-FI" sz="2000" dirty="0"/>
              <a:t>Tehty suunnitelmia niiden saavuttamiseksi</a:t>
            </a:r>
          </a:p>
          <a:p>
            <a:r>
              <a:rPr lang="fi-FI" sz="2000" dirty="0"/>
              <a:t>Harjoiteltu ongelman ratkaisua JOS-SITTEN suunnitelmien kanssa</a:t>
            </a:r>
          </a:p>
          <a:p>
            <a:r>
              <a:rPr lang="fi-FI" sz="2000" dirty="0"/>
              <a:t>Keskitytty tavoitteisiin</a:t>
            </a:r>
          </a:p>
          <a:p>
            <a:r>
              <a:rPr lang="fi-FI" sz="2000" dirty="0"/>
              <a:t>Seurattu edistystä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fi-FI" sz="2000" dirty="0"/>
              <a:t>Seuraava askel: Keskitytään pitkän tähtäimen tavoitteisiin </a:t>
            </a:r>
          </a:p>
        </p:txBody>
      </p:sp>
    </p:spTree>
    <p:extLst>
      <p:ext uri="{BB962C8B-B14F-4D97-AF65-F5344CB8AC3E}">
        <p14:creationId xmlns:p14="http://schemas.microsoft.com/office/powerpoint/2010/main" val="27235867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BAAE-55DD-4397-8B62-9D26439F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Menestyminen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628F-BEE7-41EF-8FCD-2D42AA86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F4868B-C7C3-4E6E-97BD-501C6CDB7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129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813354-109C-449E-BFFD-71E8A342D341}"/>
              </a:ext>
            </a:extLst>
          </p:cNvPr>
          <p:cNvSpPr/>
          <p:nvPr/>
        </p:nvSpPr>
        <p:spPr>
          <a:xfrm>
            <a:off x="929639" y="3024462"/>
            <a:ext cx="2103120" cy="809076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0AE83-BBA9-428E-9EF4-A27C8EF9187D}"/>
              </a:ext>
            </a:extLst>
          </p:cNvPr>
          <p:cNvSpPr/>
          <p:nvPr/>
        </p:nvSpPr>
        <p:spPr>
          <a:xfrm>
            <a:off x="9456279" y="35516"/>
            <a:ext cx="2377758" cy="1452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on sama dia kuin kerralla 1</a:t>
            </a:r>
          </a:p>
        </p:txBody>
      </p:sp>
    </p:spTree>
    <p:extLst>
      <p:ext uri="{BB962C8B-B14F-4D97-AF65-F5344CB8AC3E}">
        <p14:creationId xmlns:p14="http://schemas.microsoft.com/office/powerpoint/2010/main" val="79624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D911-BDA4-40F8-B56C-8DCF0620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Lähtökohdat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B9A82-F7AC-47E4-BC0F-7BBFD1054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679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AD4383-0E9F-40F8-91F0-FAAFF6808470}"/>
              </a:ext>
            </a:extLst>
          </p:cNvPr>
          <p:cNvSpPr/>
          <p:nvPr/>
        </p:nvSpPr>
        <p:spPr>
          <a:xfrm>
            <a:off x="929639" y="3024462"/>
            <a:ext cx="2103120" cy="809076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81516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0EC1C-5C10-4716-BB05-79E460B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/>
              <a:t>Mikä olisi sinulle </a:t>
            </a:r>
            <a:r>
              <a:rPr lang="fi-FI" sz="5400" b="1" dirty="0"/>
              <a:t>riittävä</a:t>
            </a:r>
            <a:r>
              <a:rPr lang="fi-FI" sz="5400" dirty="0"/>
              <a:t> rahatilanne?</a:t>
            </a:r>
            <a:br>
              <a:rPr lang="fi-FI" dirty="0"/>
            </a:b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4B8C8-CCED-42C6-BAC4-26586CF67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fi-FI" dirty="0"/>
              <a:t>Keskustele muiden kanssa. </a:t>
            </a:r>
          </a:p>
          <a:p>
            <a:r>
              <a:rPr lang="fi-FI" dirty="0"/>
              <a:t>	Miten näkemyksenne  “</a:t>
            </a:r>
            <a:r>
              <a:rPr lang="fi-FI" b="1" dirty="0"/>
              <a:t>riittävästä</a:t>
            </a:r>
            <a:r>
              <a:rPr lang="fi-FI" dirty="0"/>
              <a:t>” eroavat? </a:t>
            </a:r>
          </a:p>
          <a:p>
            <a:r>
              <a:rPr lang="fi-FI" dirty="0"/>
              <a:t>	Mikä näkemyksissä on samanlaista</a:t>
            </a:r>
            <a:r>
              <a:rPr lang="en-US" dirty="0"/>
              <a:t>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03159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Graphic 21" descr="Piggy Bank with solid fill">
            <a:extLst>
              <a:ext uri="{FF2B5EF4-FFF2-40B4-BE49-F238E27FC236}">
                <a16:creationId xmlns:a16="http://schemas.microsoft.com/office/drawing/2014/main" id="{E0CF932A-A0C9-44F4-B171-C5D865D98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7896" y="4464050"/>
            <a:ext cx="1550729" cy="1504940"/>
          </a:xfrm>
          <a:prstGeom prst="rect">
            <a:avLst/>
          </a:prstGeom>
        </p:spPr>
      </p:pic>
      <p:pic>
        <p:nvPicPr>
          <p:cNvPr id="7" name="Content Placeholder 6" descr="Upstairs with solid fill">
            <a:extLst>
              <a:ext uri="{FF2B5EF4-FFF2-40B4-BE49-F238E27FC236}">
                <a16:creationId xmlns:a16="http://schemas.microsoft.com/office/drawing/2014/main" id="{A37FF058-BD00-4BFA-90AC-3C915A362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9177" y="2898775"/>
            <a:ext cx="3130550" cy="3130550"/>
          </a:xfrm>
        </p:spPr>
      </p:pic>
      <p:pic>
        <p:nvPicPr>
          <p:cNvPr id="13" name="Graphic 12" descr="Piggy Bank with solid fill">
            <a:extLst>
              <a:ext uri="{FF2B5EF4-FFF2-40B4-BE49-F238E27FC236}">
                <a16:creationId xmlns:a16="http://schemas.microsoft.com/office/drawing/2014/main" id="{D9C9CF08-1045-4534-8BF3-3AD6768B1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0279" y="2898775"/>
            <a:ext cx="3222625" cy="31305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C0E2D30-EFF8-4080-B6F0-65B910D0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</a:rPr>
              <a:t>Askel kerrallaan </a:t>
            </a:r>
          </a:p>
        </p:txBody>
      </p:sp>
    </p:spTree>
    <p:extLst>
      <p:ext uri="{BB962C8B-B14F-4D97-AF65-F5344CB8AC3E}">
        <p14:creationId xmlns:p14="http://schemas.microsoft.com/office/powerpoint/2010/main" val="1936364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A0EC1C-5C10-4716-BB05-79E460B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 sz="5400" dirty="0"/>
              <a:t>Mikä on ensimmäinen askel, jonka voisit ottaa oikeaan suuntaan?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4B8C8-CCED-42C6-BAC4-26586CF6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4289"/>
            <a:ext cx="10515600" cy="1815362"/>
          </a:xfrm>
        </p:spPr>
        <p:txBody>
          <a:bodyPr>
            <a:normAutofit/>
          </a:bodyPr>
          <a:lstStyle/>
          <a:p>
            <a:r>
              <a:rPr lang="fi-FI" dirty="0"/>
              <a:t>Ideoikaa yhdessä muutama minuutti. Mitä keksittiin?  </a:t>
            </a:r>
          </a:p>
          <a:p>
            <a:r>
              <a:rPr lang="fi-FI" dirty="0"/>
              <a:t>	</a:t>
            </a:r>
          </a:p>
          <a:p>
            <a:r>
              <a:rPr lang="fi-FI" dirty="0"/>
              <a:t>	Mitkä strategiat toimivat parhaiten sinulle?</a:t>
            </a:r>
          </a:p>
          <a:p>
            <a:r>
              <a:rPr lang="fi-FI" dirty="0"/>
              <a:t>	Mitä voisit tehdä ENSI VIIKOLLA</a:t>
            </a:r>
            <a:r>
              <a:rPr lang="en-US" dirty="0"/>
              <a:t>?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375213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D5E0B-2A9F-440C-B257-800D87AA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i-FI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Raha ja identiteetti</a:t>
            </a:r>
          </a:p>
        </p:txBody>
      </p:sp>
      <p:pic>
        <p:nvPicPr>
          <p:cNvPr id="1026" name="Picture 2" descr="High Class Hospitality Workers Share Their Stereotypical &quot;Rich Person&quot;  Stories - RoughMaps | Where real adventure lives">
            <a:extLst>
              <a:ext uri="{FF2B5EF4-FFF2-40B4-BE49-F238E27FC236}">
                <a16:creationId xmlns:a16="http://schemas.microsoft.com/office/drawing/2014/main" id="{708AA434-EEE5-40E2-9CA4-77BC4DDF75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670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82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169E-ED25-466F-BC6B-3B8AF15F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Mitkä ostokset ilmentävät identiteettiäsi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043B1-002A-43DD-892D-1EE9BA066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537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A270-2262-4AC7-968D-9433012D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001025"/>
          </a:xfrm>
        </p:spPr>
        <p:txBody>
          <a:bodyPr>
            <a:normAutofit/>
          </a:bodyPr>
          <a:lstStyle/>
          <a:p>
            <a:r>
              <a:rPr lang="fi-FI" dirty="0"/>
              <a:t>Mitä tapahtuisi jos et tekisi kyseisiä ostoksia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A21C3-B056-48C8-B013-7FCACECE3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74215"/>
            <a:ext cx="10515600" cy="1500187"/>
          </a:xfrm>
        </p:spPr>
        <p:txBody>
          <a:bodyPr/>
          <a:lstStyle/>
          <a:p>
            <a:r>
              <a:rPr lang="fi-FI" dirty="0"/>
              <a:t>Esimerkiksi, valitsemalla halvemman vaihtoehdon tai ostamalla myöhemmin</a:t>
            </a:r>
            <a:r>
              <a:rPr lang="en-US" dirty="0"/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799902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AB30-0929-4B4E-9D02-C5F3D7E8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fi-FI" dirty="0"/>
              <a:t>Miten identiteettivaikutteiset ostoksesi vaikuttavat tulevaisuuden näkymiisi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78B65-0535-4CB5-A288-1C2ABA7F0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Graphic 3" descr="Euro with solid fill">
            <a:extLst>
              <a:ext uri="{FF2B5EF4-FFF2-40B4-BE49-F238E27FC236}">
                <a16:creationId xmlns:a16="http://schemas.microsoft.com/office/drawing/2014/main" id="{74D62DD3-56F7-483D-9657-3E92E972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7253" y="3822627"/>
            <a:ext cx="558935" cy="5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4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igh Class Hospitality Workers Share Their Stereotypical &quot;Rich Person&quot;  Stories - RoughMaps | Where real adventure lives">
            <a:extLst>
              <a:ext uri="{FF2B5EF4-FFF2-40B4-BE49-F238E27FC236}">
                <a16:creationId xmlns:a16="http://schemas.microsoft.com/office/drawing/2014/main" id="{239B547E-0F79-4718-9ABA-C8F742669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8444" r="29714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9DF21-DD5D-46BF-B871-EEE06237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9" y="1079702"/>
            <a:ext cx="4625649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4800" dirty="0"/>
              <a:t>Meidän tulee miettiä OSTOHETKELLÄ ostosten vaikutusta pitkällä tähtäimellä</a:t>
            </a:r>
            <a:r>
              <a:rPr lang="en-US" sz="48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8B7A2-C17A-46C0-82DF-6C5DE6EC3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87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F2A3-9F35-406A-B06E-92798384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BCF18-1A3C-495F-AC86-33BB1415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Aseta </a:t>
            </a:r>
            <a:r>
              <a:rPr lang="fi-FI" dirty="0" err="1"/>
              <a:t>viikottainen</a:t>
            </a:r>
            <a:r>
              <a:rPr lang="fi-FI" dirty="0"/>
              <a:t> tavoite, joka auttaa välitavoitteen saavuttamisessa</a:t>
            </a:r>
          </a:p>
          <a:p>
            <a:pPr lvl="1"/>
            <a:r>
              <a:rPr lang="fi-FI" dirty="0"/>
              <a:t>Millaisen kokonaiskulutuksen sallit itsellesi?</a:t>
            </a:r>
          </a:p>
          <a:p>
            <a:pPr lvl="1"/>
            <a:r>
              <a:rPr lang="fi-FI" dirty="0"/>
              <a:t>Kuinka paljon säästät? </a:t>
            </a:r>
          </a:p>
          <a:p>
            <a:pPr lvl="1"/>
            <a:r>
              <a:rPr lang="fi-FI" dirty="0"/>
              <a:t>Muita ideoita? Sinä päätät!</a:t>
            </a:r>
          </a:p>
          <a:p>
            <a:endParaRPr lang="fi-FI" dirty="0"/>
          </a:p>
          <a:p>
            <a:r>
              <a:rPr lang="fi-FI" dirty="0"/>
              <a:t>Jatka kulujen seuraamista </a:t>
            </a:r>
            <a:r>
              <a:rPr lang="fi-FI" dirty="0" err="1"/>
              <a:t>Wallet</a:t>
            </a:r>
            <a:r>
              <a:rPr lang="fi-FI" dirty="0"/>
              <a:t>-sovelluksella</a:t>
            </a:r>
          </a:p>
          <a:p>
            <a:endParaRPr lang="fi-FI" dirty="0"/>
          </a:p>
          <a:p>
            <a:r>
              <a:rPr lang="fi-FI" dirty="0"/>
              <a:t>Kokeile jotain JOS-SITTEN </a:t>
            </a:r>
            <a:r>
              <a:rPr lang="fi-FI" dirty="0" err="1"/>
              <a:t>suunitelmaasi</a:t>
            </a:r>
            <a:r>
              <a:rPr lang="en-US" dirty="0"/>
              <a:t>!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510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2CE98-D718-4CBA-A869-1DAD4660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Koulutuskerta</a:t>
            </a:r>
            <a:r>
              <a:rPr lang="en-US" dirty="0">
                <a:solidFill>
                  <a:schemeClr val="bg1"/>
                </a:solidFill>
              </a:rPr>
              <a:t> 5</a:t>
            </a:r>
            <a:endParaRPr lang="en-FI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8EBE-E818-43DA-8C9D-45952091B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71044-A25F-49CD-B348-EBC50BF8F4B9}"/>
              </a:ext>
            </a:extLst>
          </p:cNvPr>
          <p:cNvSpPr txBox="1"/>
          <p:nvPr/>
        </p:nvSpPr>
        <p:spPr>
          <a:xfrm>
            <a:off x="6019800" y="2112381"/>
            <a:ext cx="6390168" cy="2450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Käydään läpi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Wallet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seuranta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Käydään läpi tavoitteen eteneminen 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Ongelman ratkaisua tarvittaessa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Budjetoinnin perusteet 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Säästämisen ja sijoittamisen perusteet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Pitkän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aikavälin suunnitelma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kurssilla oppimaasi jää arkeesi jatkossa?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Päätös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4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BAAE-55DD-4397-8B62-9D26439F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Menestyminen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628F-BEE7-41EF-8FCD-2D42AA860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F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F4868B-C7C3-4E6E-97BD-501C6CDB7E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7225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813354-109C-449E-BFFD-71E8A342D341}"/>
              </a:ext>
            </a:extLst>
          </p:cNvPr>
          <p:cNvSpPr/>
          <p:nvPr/>
        </p:nvSpPr>
        <p:spPr>
          <a:xfrm>
            <a:off x="929639" y="3024462"/>
            <a:ext cx="2103120" cy="809076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819652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6453962" y="1163695"/>
            <a:ext cx="4919331" cy="276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6546F4-FBF5-4794-A1DB-B519F41DD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Oma kokemuksesi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7F6120-1F8E-42AD-8396-270F41093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t">
            <a:normAutofit/>
          </a:bodyPr>
          <a:lstStyle/>
          <a:p>
            <a:r>
              <a:rPr lang="fi-FI" sz="2000" dirty="0"/>
              <a:t>Mihin suuntaan kulutuksesi kehittyy?</a:t>
            </a:r>
          </a:p>
          <a:p>
            <a:pPr lvl="1"/>
            <a:r>
              <a:rPr lang="fi-FI" sz="1600" dirty="0"/>
              <a:t>(Valitse 12 viikon näkymä kaaviostasi, nähdäksesi viikoittaisen kehityksen)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Mikä yllätti?</a:t>
            </a:r>
          </a:p>
        </p:txBody>
      </p:sp>
    </p:spTree>
    <p:extLst>
      <p:ext uri="{BB962C8B-B14F-4D97-AF65-F5344CB8AC3E}">
        <p14:creationId xmlns:p14="http://schemas.microsoft.com/office/powerpoint/2010/main" val="14377220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C111-00A4-4F73-B9D0-3C796C18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Entä nämä suunnitelmat?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C9A940-569C-45A2-987C-B529CBFE8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D85CF3-FC4F-40D9-8CDC-1E2D21E4974F}"/>
              </a:ext>
            </a:extLst>
          </p:cNvPr>
          <p:cNvGrpSpPr/>
          <p:nvPr/>
        </p:nvGrpSpPr>
        <p:grpSpPr>
          <a:xfrm>
            <a:off x="4123216" y="1709738"/>
            <a:ext cx="3932868" cy="782615"/>
            <a:chOff x="7517808" y="681036"/>
            <a:chExt cx="3932868" cy="782615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D5EC059D-25D9-4689-BD43-20BDE120DB6D}"/>
                </a:ext>
              </a:extLst>
            </p:cNvPr>
            <p:cNvSpPr txBox="1">
              <a:spLocks/>
            </p:cNvSpPr>
            <p:nvPr/>
          </p:nvSpPr>
          <p:spPr>
            <a:xfrm>
              <a:off x="7517808" y="681036"/>
              <a:ext cx="1966434" cy="782615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Jos…</a:t>
              </a:r>
              <a:endParaRPr lang="aa-ET" dirty="0"/>
            </a:p>
          </p:txBody>
        </p:sp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6C7345FB-8610-4433-B7E6-EAF619B7A4A3}"/>
                </a:ext>
              </a:extLst>
            </p:cNvPr>
            <p:cNvSpPr txBox="1">
              <a:spLocks/>
            </p:cNvSpPr>
            <p:nvPr/>
          </p:nvSpPr>
          <p:spPr>
            <a:xfrm>
              <a:off x="9484242" y="681036"/>
              <a:ext cx="1966434" cy="782615"/>
            </a:xfrm>
            <a:prstGeom prst="rect">
              <a:avLst/>
            </a:prstGeom>
            <a:ln w="76200">
              <a:solidFill>
                <a:schemeClr val="accent6"/>
              </a:solidFill>
            </a:ln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dirty="0"/>
                <a:t>Sitten…</a:t>
              </a:r>
            </a:p>
          </p:txBody>
        </p:sp>
      </p:grp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5CCA8A57-9364-4382-810C-B61A4CFF7FB5}"/>
              </a:ext>
            </a:extLst>
          </p:cNvPr>
          <p:cNvSpPr/>
          <p:nvPr/>
        </p:nvSpPr>
        <p:spPr>
          <a:xfrm>
            <a:off x="9456279" y="35516"/>
            <a:ext cx="2377758" cy="1452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on sama dia kuin kerralla </a:t>
            </a:r>
            <a:r>
              <a:rPr lang="en-US" dirty="0"/>
              <a:t>4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47304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3ED9-5D93-4395-B5C7-BB1E5E44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Tavoitteen edistymisen katsastus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0131C7-6770-4FA6-A482-190770899019}"/>
              </a:ext>
            </a:extLst>
          </p:cNvPr>
          <p:cNvSpPr/>
          <p:nvPr/>
        </p:nvSpPr>
        <p:spPr>
          <a:xfrm>
            <a:off x="7176977" y="2594344"/>
            <a:ext cx="3430771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</a:t>
            </a:r>
            <a:r>
              <a:rPr lang="fi-FI" sz="2400" dirty="0"/>
              <a:t>pienet ostokset”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1A45FB-6CA4-4CF2-9C38-2204D0036EDB}"/>
              </a:ext>
            </a:extLst>
          </p:cNvPr>
          <p:cNvSpPr/>
          <p:nvPr/>
        </p:nvSpPr>
        <p:spPr>
          <a:xfrm>
            <a:off x="1584253" y="2594343"/>
            <a:ext cx="3813657" cy="25411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kokonaiskulutuksen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300967F3-9582-48CA-903B-3297D7AEF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7135" y="5135524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rossed with solid fill">
            <a:extLst>
              <a:ext uri="{FF2B5EF4-FFF2-40B4-BE49-F238E27FC236}">
                <a16:creationId xmlns:a16="http://schemas.microsoft.com/office/drawing/2014/main" id="{5EBDD478-24D0-4EF2-BF61-4AA353835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2679" y="5135524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100BF973-7F8B-4D0E-BA2C-4F198F1FA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921" y="5135524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rossed with solid fill">
            <a:extLst>
              <a:ext uri="{FF2B5EF4-FFF2-40B4-BE49-F238E27FC236}">
                <a16:creationId xmlns:a16="http://schemas.microsoft.com/office/drawing/2014/main" id="{04138EE6-B2D4-4D35-9014-79BFC2B54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0465" y="513552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F3F94-8CBD-4531-ADE4-6E0548F8A121}"/>
              </a:ext>
            </a:extLst>
          </p:cNvPr>
          <p:cNvSpPr txBox="1"/>
          <p:nvPr/>
        </p:nvSpPr>
        <p:spPr>
          <a:xfrm>
            <a:off x="4486940" y="1957849"/>
            <a:ext cx="329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Kumman tavoitteen valitsit</a:t>
            </a:r>
            <a:r>
              <a:rPr lang="en-US" dirty="0"/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CA8A57-9364-4382-810C-B61A4CFF7FB5}"/>
              </a:ext>
            </a:extLst>
          </p:cNvPr>
          <p:cNvSpPr/>
          <p:nvPr/>
        </p:nvSpPr>
        <p:spPr>
          <a:xfrm>
            <a:off x="9456279" y="35516"/>
            <a:ext cx="2377758" cy="14523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Tämä on sama dia kuin kerralla </a:t>
            </a:r>
            <a:r>
              <a:rPr lang="en-US" dirty="0"/>
              <a:t>3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69427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2EB0-BD22-4B27-8C08-C94682A7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Ajatellaan tulevaisuutta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Millaisia suurempia hankintoja haluaisit tehdä tulevaisuudessa?</a:t>
            </a:r>
          </a:p>
          <a:p>
            <a:endParaRPr lang="fi-FI" dirty="0"/>
          </a:p>
          <a:p>
            <a:r>
              <a:rPr lang="fi-FI" dirty="0"/>
              <a:t>Miten niitä voisi maksaa</a:t>
            </a:r>
            <a:r>
              <a:rPr lang="en-US" dirty="0"/>
              <a:t>?</a:t>
            </a:r>
          </a:p>
        </p:txBody>
      </p:sp>
      <p:pic>
        <p:nvPicPr>
          <p:cNvPr id="4098" name="Picture 2" descr="Young couple with house, car and coin stacks | 💾 Marco Verc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8" y="0"/>
            <a:ext cx="4633732" cy="29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86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32EB0-BD22-4B27-8C08-C94682A7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Varaudu yllättäviin tilanteisiin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Millaisia yllättäviä tilanteita elämässä saattaa tulla?</a:t>
            </a:r>
          </a:p>
          <a:p>
            <a:endParaRPr lang="fi-FI" dirty="0"/>
          </a:p>
          <a:p>
            <a:r>
              <a:rPr lang="fi-FI" dirty="0"/>
              <a:t>Miten ne maksettaisiin?</a:t>
            </a:r>
          </a:p>
        </p:txBody>
      </p:sp>
      <p:pic>
        <p:nvPicPr>
          <p:cNvPr id="1026" name="Picture 2" descr="Broken Iphone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687" y="1964661"/>
            <a:ext cx="4539825" cy="45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145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817CF-C3CD-4D61-B837-5AA969D69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EC6CC4-13EB-4749-BB55-C377E4F6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597D4-F59F-437D-9049-E852DF68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553ED-B5BB-40F8-B2F3-74CCE63D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86" y="2158455"/>
            <a:ext cx="5524107" cy="2338131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Tasapainoinen budjetti on ensimmäinen askel säästämiseen</a:t>
            </a:r>
            <a:r>
              <a:rPr lang="en-US" dirty="0"/>
              <a:t>!</a:t>
            </a:r>
            <a:endParaRPr lang="aa-ET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48E2E5-FC33-4EDF-9119-E1D8A61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-13043" y="0"/>
            <a:chExt cx="885825" cy="68580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96175EA-5A58-462A-B6AF-5F575F918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E22DF26-7486-4229-BBD6-5A95765C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3900" y="1725674"/>
            <a:ext cx="3203692" cy="32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49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Viikottaisten</a:t>
            </a:r>
            <a:r>
              <a:rPr lang="fi-FI" dirty="0"/>
              <a:t> kulujesi keskiarvo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Tämä on lähtökohtasi tutkittaessa budjettisi isoa kuvaa. </a:t>
            </a:r>
          </a:p>
          <a:p>
            <a:endParaRPr lang="en-US" dirty="0"/>
          </a:p>
          <a:p>
            <a:r>
              <a:rPr lang="fi-FI" dirty="0"/>
              <a:t>Katsotaanpa näitä </a:t>
            </a:r>
            <a:r>
              <a:rPr lang="fi-FI" dirty="0" err="1"/>
              <a:t>wallet</a:t>
            </a:r>
            <a:r>
              <a:rPr lang="fi-FI" dirty="0"/>
              <a:t> sovelluksessa</a:t>
            </a:r>
            <a:r>
              <a:rPr lang="en-US" dirty="0"/>
              <a:t>…</a:t>
            </a:r>
          </a:p>
        </p:txBody>
      </p:sp>
      <p:pic>
        <p:nvPicPr>
          <p:cNvPr id="3074" name="Picture 2" descr="Bar Chart Icon of Line style - Available in SVG, PNG, EPS, AI &amp; Icon f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11" y="155575"/>
            <a:ext cx="2260922" cy="2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allet - Finance Tracker and Budget Planner – Apps on Google Play">
            <a:extLst>
              <a:ext uri="{FF2B5EF4-FFF2-40B4-BE49-F238E27FC236}">
                <a16:creationId xmlns:a16="http://schemas.microsoft.com/office/drawing/2014/main" id="{F3E93D1F-AB9F-4795-83FA-B2681ABB5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-1" b="-1"/>
          <a:stretch/>
        </p:blipFill>
        <p:spPr bwMode="auto">
          <a:xfrm>
            <a:off x="10177914" y="5725077"/>
            <a:ext cx="2014086" cy="11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986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Kuukausitulojesi keskiarvo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on lähtökohtasi tutkittaessa budjettisi isoa kuvaa</a:t>
            </a:r>
          </a:p>
          <a:p>
            <a:r>
              <a:rPr lang="fi-FI" dirty="0"/>
              <a:t>Miten tämä vertautuu tuloihisi</a:t>
            </a:r>
            <a:r>
              <a:rPr lang="en-US" dirty="0"/>
              <a:t>?</a:t>
            </a:r>
          </a:p>
        </p:txBody>
      </p:sp>
      <p:pic>
        <p:nvPicPr>
          <p:cNvPr id="3074" name="Picture 2" descr="Bar Chart Icon of Line style - Available in SVG, PNG, EPS, AI &amp; Icon f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711" y="155575"/>
            <a:ext cx="2260922" cy="226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95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6150" y="193992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686" y="2811676"/>
            <a:ext cx="1846470" cy="1846470"/>
          </a:xfrm>
          <a:prstGeom prst="rect">
            <a:avLst/>
          </a:prstGeom>
        </p:spPr>
      </p:pic>
      <p:pic>
        <p:nvPicPr>
          <p:cNvPr id="7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171" y="3635057"/>
            <a:ext cx="940009" cy="9400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66921" y="404653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Tulot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300046" y="404653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Kulut</a:t>
            </a:r>
            <a:r>
              <a:rPr lang="en-US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Ideaali tilanne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48A450-7480-4095-82A6-5CE810C8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34818" cy="4351338"/>
          </a:xfrm>
        </p:spPr>
        <p:txBody>
          <a:bodyPr>
            <a:normAutofit/>
          </a:bodyPr>
          <a:lstStyle/>
          <a:p>
            <a:r>
              <a:rPr lang="fi-FI" dirty="0"/>
              <a:t>Tuloa enemmän kuin kuluja </a:t>
            </a:r>
          </a:p>
          <a:p>
            <a:endParaRPr lang="fi-FI" dirty="0"/>
          </a:p>
          <a:p>
            <a:r>
              <a:rPr lang="fi-FI" dirty="0"/>
              <a:t>Rahaa jäljellä kk. Lopussa </a:t>
            </a:r>
          </a:p>
          <a:p>
            <a:endParaRPr lang="fi-FI" dirty="0"/>
          </a:p>
          <a:p>
            <a:r>
              <a:rPr lang="fi-FI" dirty="0"/>
              <a:t>Mahdollistaa säästämisen</a:t>
            </a:r>
          </a:p>
          <a:p>
            <a:r>
              <a:rPr lang="fi-FI" dirty="0"/>
              <a:t>Stressitaso alhainen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789616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50" y="193992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949" y="2868876"/>
            <a:ext cx="1846470" cy="1846470"/>
          </a:xfrm>
          <a:prstGeom prst="rect">
            <a:avLst/>
          </a:prstGeom>
        </p:spPr>
      </p:pic>
      <p:pic>
        <p:nvPicPr>
          <p:cNvPr id="7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3081" y="3635057"/>
            <a:ext cx="940009" cy="9400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66921" y="404653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58674" y="404653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Kulut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48" y="291701"/>
            <a:ext cx="10515600" cy="1325563"/>
          </a:xfrm>
        </p:spPr>
        <p:txBody>
          <a:bodyPr/>
          <a:lstStyle/>
          <a:p>
            <a:r>
              <a:rPr lang="fi-FI" dirty="0"/>
              <a:t>Ei toivottu tilanne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48A450-7480-4095-82A6-5CE810C8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4708" cy="4351338"/>
          </a:xfrm>
        </p:spPr>
        <p:txBody>
          <a:bodyPr/>
          <a:lstStyle/>
          <a:p>
            <a:r>
              <a:rPr lang="fi-FI" dirty="0"/>
              <a:t>Kulut tuloja suuremmat </a:t>
            </a:r>
          </a:p>
          <a:p>
            <a:endParaRPr lang="fi-FI" dirty="0"/>
          </a:p>
          <a:p>
            <a:r>
              <a:rPr lang="fi-FI" dirty="0"/>
              <a:t>Ei rahaa jäljellä kuun lopussa </a:t>
            </a:r>
          </a:p>
          <a:p>
            <a:endParaRPr lang="fi-FI" dirty="0"/>
          </a:p>
          <a:p>
            <a:r>
              <a:rPr lang="fi-FI" dirty="0"/>
              <a:t>Pakko turvautua aiempiin säästöihin </a:t>
            </a:r>
          </a:p>
          <a:p>
            <a:endParaRPr lang="fi-FI" dirty="0"/>
          </a:p>
          <a:p>
            <a:r>
              <a:rPr lang="fi-FI" dirty="0"/>
              <a:t>Stressitaso korkealla </a:t>
            </a:r>
          </a:p>
        </p:txBody>
      </p:sp>
    </p:spTree>
    <p:extLst>
      <p:ext uri="{BB962C8B-B14F-4D97-AF65-F5344CB8AC3E}">
        <p14:creationId xmlns:p14="http://schemas.microsoft.com/office/powerpoint/2010/main" val="4136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ADC8-22DB-4A1F-A2DE-41969CF0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rahani kuluu</a:t>
            </a:r>
            <a:r>
              <a:rPr lang="en-US" dirty="0"/>
              <a:t>?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6527A-B81D-4FC3-B6F1-99B0685E3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694484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817CF-C3CD-4D61-B837-5AA969D69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EC6CC4-13EB-4749-BB55-C377E4F6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597D4-F59F-437D-9049-E852DF68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769949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553ED-B5BB-40F8-B2F3-74CCE63D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586" y="2158455"/>
            <a:ext cx="5524107" cy="2338131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Jotta budjetti on tasapainossa, kulujen tulee olla linjassa tuloihin nähden</a:t>
            </a:r>
            <a:r>
              <a:rPr lang="en-US" dirty="0"/>
              <a:t>.</a:t>
            </a:r>
            <a:endParaRPr lang="aa-ET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48E2E5-FC33-4EDF-9119-E1D8A61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-13043" y="0"/>
            <a:chExt cx="885825" cy="68580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96175EA-5A58-462A-B6AF-5F575F918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E22DF26-7486-4229-BBD6-5A95765C8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3043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3900" y="1725674"/>
            <a:ext cx="3203692" cy="32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635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50" y="274764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1149" y="3539436"/>
            <a:ext cx="1846470" cy="1846470"/>
          </a:xfrm>
          <a:prstGeom prst="rect">
            <a:avLst/>
          </a:prstGeom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7562" y="3953455"/>
            <a:ext cx="940009" cy="9400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14121" y="485425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7246" y="485425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Kulut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Kuinka voimme parantaa tilannetta</a:t>
            </a:r>
            <a:r>
              <a:rPr lang="en-US" dirty="0"/>
              <a:t>?</a:t>
            </a:r>
            <a:endParaRPr lang="aa-ET" dirty="0"/>
          </a:p>
        </p:txBody>
      </p:sp>
      <p:sp>
        <p:nvSpPr>
          <p:cNvPr id="10" name="Up Arrow 9"/>
          <p:cNvSpPr/>
          <p:nvPr/>
        </p:nvSpPr>
        <p:spPr>
          <a:xfrm>
            <a:off x="1304509" y="4028331"/>
            <a:ext cx="2076109" cy="1143000"/>
          </a:xfrm>
          <a:prstGeom prst="upArrow">
            <a:avLst>
              <a:gd name="adj1" fmla="val 66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Kasvata tuloja 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845226" y="4028331"/>
            <a:ext cx="2076109" cy="1143000"/>
          </a:xfrm>
          <a:prstGeom prst="downArrow">
            <a:avLst>
              <a:gd name="adj1" fmla="val 6614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Vähennä kuluja</a:t>
            </a:r>
          </a:p>
        </p:txBody>
      </p:sp>
      <p:pic>
        <p:nvPicPr>
          <p:cNvPr id="11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4201" y="362005"/>
            <a:ext cx="1036420" cy="1036420"/>
          </a:xfrm>
          <a:prstGeom prst="rect">
            <a:avLst/>
          </a:prstGeom>
        </p:spPr>
      </p:pic>
      <p:pic>
        <p:nvPicPr>
          <p:cNvPr id="13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639" y="7442091"/>
            <a:ext cx="1490957" cy="149095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33353" y="3657150"/>
            <a:ext cx="2154499" cy="188536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Kulujen vähentäminen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Yksi ratkaisu: Käytä omavalvontaa </a:t>
            </a:r>
          </a:p>
          <a:p>
            <a:pPr lvl="1"/>
            <a:r>
              <a:rPr lang="fi-FI" dirty="0"/>
              <a:t>Harjoittelit jo hiukan!</a:t>
            </a:r>
          </a:p>
          <a:p>
            <a:pPr lvl="1"/>
            <a:r>
              <a:rPr lang="fi-FI" dirty="0"/>
              <a:t>Aseta tavoitteita, seuraa kulutusta, käytä ongelmanratkaisua</a:t>
            </a:r>
          </a:p>
          <a:p>
            <a:pPr lvl="1"/>
            <a:endParaRPr lang="fi-FI" dirty="0"/>
          </a:p>
          <a:p>
            <a:r>
              <a:rPr lang="fi-FI" dirty="0"/>
              <a:t>Harkitse ostosta </a:t>
            </a:r>
            <a:r>
              <a:rPr lang="fi-FI" i="1" dirty="0"/>
              <a:t>ostohetkellä</a:t>
            </a:r>
            <a:r>
              <a:rPr lang="fi-FI" dirty="0"/>
              <a:t> </a:t>
            </a:r>
            <a:endParaRPr lang="fi-FI" i="1" dirty="0"/>
          </a:p>
          <a:p>
            <a:pPr lvl="1"/>
            <a:endParaRPr lang="fi-FI" i="1" dirty="0"/>
          </a:p>
          <a:p>
            <a:r>
              <a:rPr lang="fi-FI" dirty="0"/>
              <a:t>Tee aina ostoslista ja pitäydy siinä </a:t>
            </a:r>
          </a:p>
          <a:p>
            <a:endParaRPr lang="fi-FI" dirty="0"/>
          </a:p>
          <a:p>
            <a:r>
              <a:rPr lang="fi-FI" dirty="0"/>
              <a:t>Käytä “24 tunnin sääntöä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242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Kulujen vähentäminen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Etsi</a:t>
            </a:r>
            <a:r>
              <a:rPr lang="en-US" dirty="0"/>
              <a:t> </a:t>
            </a:r>
            <a:r>
              <a:rPr lang="fi-FI" dirty="0"/>
              <a:t>halvempia</a:t>
            </a:r>
            <a:r>
              <a:rPr lang="en-US" dirty="0"/>
              <a:t> </a:t>
            </a:r>
            <a:r>
              <a:rPr lang="fi-FI" dirty="0"/>
              <a:t>asumis-</a:t>
            </a:r>
            <a:r>
              <a:rPr lang="en-US" dirty="0"/>
              <a:t>, </a:t>
            </a:r>
            <a:r>
              <a:rPr lang="fi-FI" dirty="0"/>
              <a:t>kulkemis-</a:t>
            </a:r>
            <a:r>
              <a:rPr lang="en-US" dirty="0"/>
              <a:t>, </a:t>
            </a:r>
            <a:r>
              <a:rPr lang="fi-FI" dirty="0"/>
              <a:t>puhelin</a:t>
            </a:r>
            <a:r>
              <a:rPr lang="en-US" dirty="0"/>
              <a:t> tai internet </a:t>
            </a:r>
            <a:r>
              <a:rPr lang="fi-FI" dirty="0"/>
              <a:t>vaihtoehtoja </a:t>
            </a:r>
          </a:p>
          <a:p>
            <a:endParaRPr lang="en-US" dirty="0"/>
          </a:p>
          <a:p>
            <a:r>
              <a:rPr lang="fi-FI" dirty="0"/>
              <a:t>Etsi</a:t>
            </a:r>
            <a:r>
              <a:rPr lang="en-US" dirty="0"/>
              <a:t> </a:t>
            </a:r>
            <a:r>
              <a:rPr lang="fi-FI" dirty="0"/>
              <a:t>ilmaisia</a:t>
            </a:r>
            <a:r>
              <a:rPr lang="en-US" dirty="0"/>
              <a:t> </a:t>
            </a:r>
            <a:r>
              <a:rPr lang="fi-FI" dirty="0"/>
              <a:t>vaihtoehtoja</a:t>
            </a:r>
            <a:r>
              <a:rPr lang="en-US" dirty="0"/>
              <a:t> (</a:t>
            </a:r>
            <a:r>
              <a:rPr lang="fi-FI" dirty="0"/>
              <a:t>aktiviteettejä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fi-FI" dirty="0"/>
              <a:t>Haasta</a:t>
            </a:r>
            <a:r>
              <a:rPr lang="en-US" dirty="0"/>
              <a:t> </a:t>
            </a:r>
            <a:r>
              <a:rPr lang="fi-FI" dirty="0"/>
              <a:t>ystävä</a:t>
            </a:r>
            <a:r>
              <a:rPr lang="en-US" dirty="0"/>
              <a:t> “</a:t>
            </a:r>
            <a:r>
              <a:rPr lang="fi-FI" dirty="0"/>
              <a:t>kuka</a:t>
            </a:r>
            <a:r>
              <a:rPr lang="en-US" dirty="0"/>
              <a:t> </a:t>
            </a:r>
            <a:r>
              <a:rPr lang="fi-FI" dirty="0"/>
              <a:t>kuluttaa</a:t>
            </a:r>
            <a:r>
              <a:rPr lang="en-US" dirty="0"/>
              <a:t> </a:t>
            </a:r>
            <a:r>
              <a:rPr lang="fi-FI" dirty="0"/>
              <a:t>vähiten</a:t>
            </a:r>
            <a:r>
              <a:rPr lang="en-US" dirty="0"/>
              <a:t>” </a:t>
            </a:r>
            <a:r>
              <a:rPr lang="fi-FI" dirty="0"/>
              <a:t>haasteessa</a:t>
            </a:r>
          </a:p>
          <a:p>
            <a:endParaRPr lang="en-US" dirty="0"/>
          </a:p>
          <a:p>
            <a:r>
              <a:rPr lang="fi-FI" dirty="0"/>
              <a:t>Korjaa</a:t>
            </a:r>
            <a:r>
              <a:rPr lang="en-US" dirty="0"/>
              <a:t> tai </a:t>
            </a:r>
            <a:r>
              <a:rPr lang="fi-FI" dirty="0"/>
              <a:t>osta</a:t>
            </a:r>
            <a:r>
              <a:rPr lang="en-US" dirty="0"/>
              <a:t> </a:t>
            </a:r>
            <a:r>
              <a:rPr lang="fi-FI" dirty="0"/>
              <a:t>käytettynä </a:t>
            </a:r>
          </a:p>
          <a:p>
            <a:endParaRPr lang="en-US" dirty="0"/>
          </a:p>
          <a:p>
            <a:r>
              <a:rPr lang="fi-FI" dirty="0"/>
              <a:t>Käytä “yksi pois, yksi tilalle” sääntöä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32868" y="4277032"/>
            <a:ext cx="3002280" cy="1356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Tässä vain muutama vinkki. Googlaa löytääksesi lisää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0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50" y="2747645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1149" y="3539436"/>
            <a:ext cx="1846470" cy="1846470"/>
          </a:xfrm>
          <a:prstGeom prst="rect">
            <a:avLst/>
          </a:prstGeom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7562" y="3953455"/>
            <a:ext cx="940009" cy="9400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14121" y="485425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Tulot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7246" y="485425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Kulut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Kuinka voimme parantaa tilannetta</a:t>
            </a:r>
            <a:r>
              <a:rPr lang="en-US" dirty="0"/>
              <a:t>?</a:t>
            </a:r>
            <a:endParaRPr lang="aa-ET" dirty="0"/>
          </a:p>
        </p:txBody>
      </p:sp>
      <p:sp>
        <p:nvSpPr>
          <p:cNvPr id="10" name="Up Arrow 9"/>
          <p:cNvSpPr/>
          <p:nvPr/>
        </p:nvSpPr>
        <p:spPr>
          <a:xfrm>
            <a:off x="1304509" y="4028331"/>
            <a:ext cx="2076109" cy="1143000"/>
          </a:xfrm>
          <a:prstGeom prst="upArrow">
            <a:avLst>
              <a:gd name="adj1" fmla="val 66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Kasvata tuloja 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844512" y="4028331"/>
            <a:ext cx="2076109" cy="1143000"/>
          </a:xfrm>
          <a:prstGeom prst="downArrow">
            <a:avLst>
              <a:gd name="adj1" fmla="val 6614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Vähennä kuluja </a:t>
            </a:r>
          </a:p>
        </p:txBody>
      </p:sp>
      <p:pic>
        <p:nvPicPr>
          <p:cNvPr id="11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4201" y="362005"/>
            <a:ext cx="1036420" cy="1036420"/>
          </a:xfrm>
          <a:prstGeom prst="rect">
            <a:avLst/>
          </a:prstGeom>
        </p:spPr>
      </p:pic>
      <p:pic>
        <p:nvPicPr>
          <p:cNvPr id="13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639" y="7442091"/>
            <a:ext cx="1490957" cy="149095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265313" y="3657150"/>
            <a:ext cx="2154499" cy="1885361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BB21-D14E-4639-8769-D4A96DAE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Tulojen kasvattaminen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A42A3-8FFD-45F3-AD2E-C6A9DC79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Myy tavarat, joita et enää tarvitse tai käytä </a:t>
            </a:r>
          </a:p>
          <a:p>
            <a:endParaRPr lang="fi-FI" dirty="0"/>
          </a:p>
          <a:p>
            <a:r>
              <a:rPr lang="fi-FI" dirty="0"/>
              <a:t>Etsi osa-aikatyötä </a:t>
            </a:r>
          </a:p>
          <a:p>
            <a:endParaRPr lang="fi-FI" dirty="0"/>
          </a:p>
          <a:p>
            <a:r>
              <a:rPr lang="fi-FI" dirty="0"/>
              <a:t>Kerää panttipulloja/tölkkejä </a:t>
            </a:r>
          </a:p>
          <a:p>
            <a:endParaRPr lang="fi-FI" dirty="0"/>
          </a:p>
          <a:p>
            <a:r>
              <a:rPr lang="fi-FI" dirty="0"/>
              <a:t>Opettele uusi taito tai koulutus </a:t>
            </a:r>
          </a:p>
        </p:txBody>
      </p:sp>
    </p:spTree>
    <p:extLst>
      <p:ext uri="{BB962C8B-B14F-4D97-AF65-F5344CB8AC3E}">
        <p14:creationId xmlns:p14="http://schemas.microsoft.com/office/powerpoint/2010/main" val="358687468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cales Justice Weighing -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63" y="1815569"/>
            <a:ext cx="241635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1149" y="3539436"/>
            <a:ext cx="1846470" cy="1846470"/>
          </a:xfrm>
          <a:prstGeom prst="rect">
            <a:avLst/>
          </a:prstGeom>
        </p:spPr>
      </p:pic>
      <p:pic>
        <p:nvPicPr>
          <p:cNvPr id="6" name="Graphic 3" descr="Euro with solid fill">
            <a:extLst>
              <a:ext uri="{FF2B5EF4-FFF2-40B4-BE49-F238E27FC236}">
                <a16:creationId xmlns:a16="http://schemas.microsoft.com/office/drawing/2014/main" id="{43CF897F-0874-4E3F-9F9F-D83267664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7562" y="3953455"/>
            <a:ext cx="940009" cy="9400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14121" y="4854258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Income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7246" y="4854257"/>
            <a:ext cx="1356360" cy="52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Expenses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Onko säästämisen aloittamiseen joku muu </a:t>
            </a:r>
            <a:br>
              <a:rPr lang="fi-FI" dirty="0"/>
            </a:br>
            <a:r>
              <a:rPr lang="fi-FI" dirty="0"/>
              <a:t>keino?</a:t>
            </a:r>
          </a:p>
        </p:txBody>
      </p:sp>
      <p:sp>
        <p:nvSpPr>
          <p:cNvPr id="10" name="Up Arrow 9"/>
          <p:cNvSpPr/>
          <p:nvPr/>
        </p:nvSpPr>
        <p:spPr>
          <a:xfrm>
            <a:off x="1304509" y="4028331"/>
            <a:ext cx="2076109" cy="1143000"/>
          </a:xfrm>
          <a:prstGeom prst="upArrow">
            <a:avLst>
              <a:gd name="adj1" fmla="val 66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Kasvata</a:t>
            </a:r>
            <a:r>
              <a:rPr lang="en-US" dirty="0"/>
              <a:t> </a:t>
            </a:r>
            <a:r>
              <a:rPr lang="en-US" dirty="0" err="1"/>
              <a:t>tuloja</a:t>
            </a:r>
            <a:r>
              <a:rPr lang="en-US" dirty="0"/>
              <a:t> 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942959" y="4599831"/>
            <a:ext cx="2076109" cy="1143000"/>
          </a:xfrm>
          <a:prstGeom prst="downArrow">
            <a:avLst>
              <a:gd name="adj1" fmla="val 6614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Vähennä</a:t>
            </a:r>
            <a:r>
              <a:rPr lang="en-US" dirty="0"/>
              <a:t> </a:t>
            </a:r>
            <a:r>
              <a:rPr lang="en-US" dirty="0" err="1"/>
              <a:t>kuluja</a:t>
            </a:r>
            <a:r>
              <a:rPr lang="en-US" dirty="0"/>
              <a:t> </a:t>
            </a:r>
          </a:p>
        </p:txBody>
      </p:sp>
      <p:pic>
        <p:nvPicPr>
          <p:cNvPr id="11" name="Graphic 6" descr="Scales of justice outline">
            <a:extLst>
              <a:ext uri="{FF2B5EF4-FFF2-40B4-BE49-F238E27FC236}">
                <a16:creationId xmlns:a16="http://schemas.microsoft.com/office/drawing/2014/main" id="{030A991D-7268-4FC0-98DD-32D4334BE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3494" y="240244"/>
            <a:ext cx="1036420" cy="10364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25699" y="0"/>
            <a:ext cx="7199453" cy="7199453"/>
            <a:chOff x="1150397" y="-1237712"/>
            <a:chExt cx="7199453" cy="7199453"/>
          </a:xfrm>
        </p:grpSpPr>
        <p:pic>
          <p:nvPicPr>
            <p:cNvPr id="16" name="Graphic 7" descr="Piggy Bank with solid fill">
              <a:extLst>
                <a:ext uri="{FF2B5EF4-FFF2-40B4-BE49-F238E27FC236}">
                  <a16:creationId xmlns:a16="http://schemas.microsoft.com/office/drawing/2014/main" id="{7445E5E7-D669-4926-B025-8E600A674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0397" y="-1237712"/>
              <a:ext cx="7199453" cy="7199453"/>
            </a:xfrm>
            <a:prstGeom prst="rect">
              <a:avLst/>
            </a:prstGeom>
          </p:spPr>
        </p:pic>
        <p:pic>
          <p:nvPicPr>
            <p:cNvPr id="13" name="Graphic 3" descr="Euro with solid fill">
              <a:extLst>
                <a:ext uri="{FF2B5EF4-FFF2-40B4-BE49-F238E27FC236}">
                  <a16:creationId xmlns:a16="http://schemas.microsoft.com/office/drawing/2014/main" id="{43CF897F-0874-4E3F-9F9F-D83267664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04191" y="2857451"/>
              <a:ext cx="2532302" cy="25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A5E1-BE6D-480B-AFE6-C54FF392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Yksinkertaisesti aloita säästäminen</a:t>
            </a:r>
            <a:r>
              <a:rPr lang="en-US" dirty="0"/>
              <a:t>!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8A450-7480-4095-82A6-5CE810C8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5587" cy="4351338"/>
          </a:xfrm>
        </p:spPr>
        <p:txBody>
          <a:bodyPr/>
          <a:lstStyle/>
          <a:p>
            <a:r>
              <a:rPr lang="fi-FI" dirty="0"/>
              <a:t>Avaa säästötili </a:t>
            </a:r>
          </a:p>
          <a:p>
            <a:r>
              <a:rPr lang="fi-FI" dirty="0"/>
              <a:t>Lisää sinne €1 joka ostoksesta</a:t>
            </a:r>
          </a:p>
          <a:p>
            <a:r>
              <a:rPr lang="fi-FI" dirty="0"/>
              <a:t>Tai talleta €20 joka palkasta </a:t>
            </a:r>
          </a:p>
          <a:p>
            <a:r>
              <a:rPr lang="fi-FI" dirty="0"/>
              <a:t>Säästöt ovat säästöön – ei tuhlattavaksi</a:t>
            </a:r>
            <a:r>
              <a:rPr lang="en-US" dirty="0"/>
              <a:t>!</a:t>
            </a:r>
            <a:endParaRPr lang="aa-ET" dirty="0"/>
          </a:p>
        </p:txBody>
      </p:sp>
      <p:pic>
        <p:nvPicPr>
          <p:cNvPr id="2050" name="Picture 2" descr="Money Bar Chart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987" y="3535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7633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BEC8-61C4-4E15-B8FD-2E84A5F4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52 viikon säästöhaaste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26A4-3474-404F-BA08-88A31FE74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Viikolla 1, talleta säästötilille </a:t>
            </a:r>
            <a:r>
              <a:rPr lang="en-US" dirty="0"/>
              <a:t>€1 </a:t>
            </a:r>
          </a:p>
          <a:p>
            <a:r>
              <a:rPr lang="en-US" dirty="0"/>
              <a:t>Viikolla2, </a:t>
            </a:r>
            <a:r>
              <a:rPr lang="fi-FI" dirty="0"/>
              <a:t>talleta</a:t>
            </a:r>
            <a:r>
              <a:rPr lang="en-US" dirty="0"/>
              <a:t> €2 </a:t>
            </a:r>
          </a:p>
          <a:p>
            <a:r>
              <a:rPr lang="fi-FI" dirty="0"/>
              <a:t>Viikolla 3, talleta €3 </a:t>
            </a:r>
          </a:p>
          <a:p>
            <a:r>
              <a:rPr lang="fi-FI" dirty="0"/>
              <a:t>…</a:t>
            </a:r>
          </a:p>
          <a:p>
            <a:r>
              <a:rPr lang="fi-FI" dirty="0"/>
              <a:t>Viikolla 52, talleta €52 </a:t>
            </a:r>
          </a:p>
          <a:p>
            <a:endParaRPr lang="fi-FI" dirty="0"/>
          </a:p>
          <a:p>
            <a:r>
              <a:rPr lang="fi-FI" dirty="0"/>
              <a:t> Loppusumma= €1 378 säästössä</a:t>
            </a:r>
            <a:r>
              <a:rPr lang="en-US" dirty="0"/>
              <a:t>! </a:t>
            </a:r>
            <a:endParaRPr lang="aa-ET" dirty="0"/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139424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Puolivälitavoitteet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Mihin haluaisit säästää ensi vuoden aikana?</a:t>
            </a:r>
          </a:p>
          <a:p>
            <a:endParaRPr lang="en-US" dirty="0"/>
          </a:p>
          <a:p>
            <a:r>
              <a:rPr lang="fi-FI" dirty="0"/>
              <a:t>Onko budjetistasi apua sen saavuttamiseksi?</a:t>
            </a:r>
          </a:p>
        </p:txBody>
      </p:sp>
    </p:spTree>
    <p:extLst>
      <p:ext uri="{BB962C8B-B14F-4D97-AF65-F5344CB8AC3E}">
        <p14:creationId xmlns:p14="http://schemas.microsoft.com/office/powerpoint/2010/main" val="77441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1E8B-4856-42E4-B10B-7A64FC78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374521"/>
            <a:ext cx="10515600" cy="1325563"/>
          </a:xfrm>
        </p:spPr>
        <p:txBody>
          <a:bodyPr/>
          <a:lstStyle/>
          <a:p>
            <a:r>
              <a:rPr lang="fi-FI" dirty="0"/>
              <a:t>Mihin rahani kuluu?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3C91-0E95-4B32-84AA-24EFB6420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6912" cy="4351338"/>
          </a:xfrm>
        </p:spPr>
        <p:txBody>
          <a:bodyPr>
            <a:normAutofit/>
          </a:bodyPr>
          <a:lstStyle/>
          <a:p>
            <a:r>
              <a:rPr lang="fi-FI" dirty="0"/>
              <a:t>Väritön ympyrä edustaa kaikkea kulutustasi</a:t>
            </a:r>
          </a:p>
          <a:p>
            <a:endParaRPr lang="en-US" dirty="0"/>
          </a:p>
          <a:p>
            <a:r>
              <a:rPr lang="fi-FI" dirty="0"/>
              <a:t>Väritä se osa rahoistasi, jonka uskot menevän eri kuluihin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06EB9A-4998-43B8-936A-386DA8ED6CFB}"/>
              </a:ext>
            </a:extLst>
          </p:cNvPr>
          <p:cNvSpPr/>
          <p:nvPr/>
        </p:nvSpPr>
        <p:spPr>
          <a:xfrm>
            <a:off x="7676724" y="1952839"/>
            <a:ext cx="3844412" cy="38444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6DD75B-6249-438B-8929-F8A8A9E8A854}"/>
                  </a:ext>
                </a:extLst>
              </p14:cNvPr>
              <p14:cNvContentPartPr/>
              <p14:nvPr/>
            </p14:nvContentPartPr>
            <p14:xfrm>
              <a:off x="7856306" y="2719487"/>
              <a:ext cx="1732680" cy="1248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6DD75B-6249-438B-8929-F8A8A9E8A8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2306" y="2611487"/>
                <a:ext cx="184032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40C36EF-1DAC-4D9E-B37F-6D1D22048C5E}"/>
                  </a:ext>
                </a:extLst>
              </p14:cNvPr>
              <p14:cNvContentPartPr/>
              <p14:nvPr/>
            </p14:nvContentPartPr>
            <p14:xfrm>
              <a:off x="7811666" y="3593207"/>
              <a:ext cx="3854160" cy="2077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40C36EF-1DAC-4D9E-B37F-6D1D22048C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57661" y="3485207"/>
                <a:ext cx="3961810" cy="22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83994D-A026-444E-8F00-09C95682659A}"/>
                  </a:ext>
                </a:extLst>
              </p14:cNvPr>
              <p14:cNvContentPartPr/>
              <p14:nvPr/>
            </p14:nvContentPartPr>
            <p14:xfrm>
              <a:off x="8335106" y="1951607"/>
              <a:ext cx="1495440" cy="1699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83994D-A026-444E-8F00-09C9568265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1093" y="1843607"/>
                <a:ext cx="1603106" cy="19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D2CF11-F75F-4887-8C5B-3C995161B582}"/>
                  </a:ext>
                </a:extLst>
              </p14:cNvPr>
              <p14:cNvContentPartPr/>
              <p14:nvPr/>
            </p14:nvContentPartPr>
            <p14:xfrm>
              <a:off x="9947546" y="2040887"/>
              <a:ext cx="522000" cy="1656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D2CF11-F75F-4887-8C5B-3C995161B5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93509" y="1932887"/>
                <a:ext cx="629714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A89BA0-3105-43D6-B9D4-BB886A70120C}"/>
                  </a:ext>
                </a:extLst>
              </p14:cNvPr>
              <p14:cNvContentPartPr/>
              <p14:nvPr/>
            </p14:nvContentPartPr>
            <p14:xfrm>
              <a:off x="10144106" y="2457407"/>
              <a:ext cx="1242720" cy="1335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A89BA0-3105-43D6-B9D4-BB886A7012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90122" y="2349407"/>
                <a:ext cx="1350329" cy="1551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Graphic 10" descr="Smart Phone with solid fill">
            <a:extLst>
              <a:ext uri="{FF2B5EF4-FFF2-40B4-BE49-F238E27FC236}">
                <a16:creationId xmlns:a16="http://schemas.microsoft.com/office/drawing/2014/main" id="{9122368E-E119-4B0F-91F3-8F6E8E842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18106" y="3179998"/>
            <a:ext cx="572729" cy="572729"/>
          </a:xfrm>
          <a:prstGeom prst="rect">
            <a:avLst/>
          </a:prstGeom>
        </p:spPr>
      </p:pic>
      <p:pic>
        <p:nvPicPr>
          <p:cNvPr id="13" name="Graphic 12" descr="House outline">
            <a:extLst>
              <a:ext uri="{FF2B5EF4-FFF2-40B4-BE49-F238E27FC236}">
                <a16:creationId xmlns:a16="http://schemas.microsoft.com/office/drawing/2014/main" id="{931AC637-2AF2-4D57-B7E3-F2A1DF49FB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93531" y="4309812"/>
            <a:ext cx="840658" cy="840658"/>
          </a:xfrm>
          <a:prstGeom prst="rect">
            <a:avLst/>
          </a:prstGeom>
        </p:spPr>
      </p:pic>
      <p:pic>
        <p:nvPicPr>
          <p:cNvPr id="15" name="Graphic 14" descr="Grocery bag with solid fill">
            <a:extLst>
              <a:ext uri="{FF2B5EF4-FFF2-40B4-BE49-F238E27FC236}">
                <a16:creationId xmlns:a16="http://schemas.microsoft.com/office/drawing/2014/main" id="{46D6B38F-13F8-44C8-AE32-432F395B4F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90688" y="2199550"/>
            <a:ext cx="742938" cy="742938"/>
          </a:xfrm>
          <a:prstGeom prst="rect">
            <a:avLst/>
          </a:prstGeom>
        </p:spPr>
      </p:pic>
      <p:pic>
        <p:nvPicPr>
          <p:cNvPr id="17" name="Graphic 16" descr="Euro with solid fill">
            <a:extLst>
              <a:ext uri="{FF2B5EF4-FFF2-40B4-BE49-F238E27FC236}">
                <a16:creationId xmlns:a16="http://schemas.microsoft.com/office/drawing/2014/main" id="{99147CBA-3D88-4B28-94CD-4C2F8A48CC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88551" y="3417845"/>
            <a:ext cx="914400" cy="914400"/>
          </a:xfrm>
          <a:prstGeom prst="rect">
            <a:avLst/>
          </a:prstGeom>
        </p:spPr>
      </p:pic>
      <p:pic>
        <p:nvPicPr>
          <p:cNvPr id="19" name="Graphic 18" descr="Piggy Bank outline">
            <a:extLst>
              <a:ext uri="{FF2B5EF4-FFF2-40B4-BE49-F238E27FC236}">
                <a16:creationId xmlns:a16="http://schemas.microsoft.com/office/drawing/2014/main" id="{23A05E21-23A5-46EF-BBFC-E2D46DD565F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23277" y="2913072"/>
            <a:ext cx="609658" cy="609658"/>
          </a:xfrm>
          <a:prstGeom prst="rect">
            <a:avLst/>
          </a:prstGeom>
        </p:spPr>
      </p:pic>
      <p:pic>
        <p:nvPicPr>
          <p:cNvPr id="21" name="Graphic 20" descr="Fresh Laundry outline">
            <a:extLst>
              <a:ext uri="{FF2B5EF4-FFF2-40B4-BE49-F238E27FC236}">
                <a16:creationId xmlns:a16="http://schemas.microsoft.com/office/drawing/2014/main" id="{D8AE9A7A-9BC1-4261-979C-C5DEA63AE55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834407" y="2063474"/>
            <a:ext cx="708677" cy="708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1CA964-BF10-40C6-969F-8DDD7BA6FC0E}"/>
              </a:ext>
            </a:extLst>
          </p:cNvPr>
          <p:cNvSpPr txBox="1"/>
          <p:nvPr/>
        </p:nvSpPr>
        <p:spPr>
          <a:xfrm>
            <a:off x="718312" y="5961418"/>
            <a:ext cx="8364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Joitain mahdollisia kategorioita: Asumismenot, Ruokaostokset, Puhelin/Internet, Sähkö /Vesi/Kaasu, Ravintolat/Kahvilat/Baarit, Vaatteet/Kengät, Säästäminen, Lääkkeet …lisää tarpeen mukaan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4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00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Mukaan otettavia ajatuksia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Raha-asiat voivat joskus stressata, mutta opit joitakin keinoja hallita lompakkoasi ja valintojasi.  </a:t>
            </a:r>
          </a:p>
          <a:p>
            <a:endParaRPr lang="fi-FI" dirty="0"/>
          </a:p>
          <a:p>
            <a:r>
              <a:rPr lang="fi-FI" dirty="0"/>
              <a:t>Kulujen seuraaminen on avainasemassa.</a:t>
            </a:r>
          </a:p>
          <a:p>
            <a:endParaRPr lang="fi-FI" dirty="0"/>
          </a:p>
          <a:p>
            <a:r>
              <a:rPr lang="fi-FI" dirty="0"/>
              <a:t>Aseta pieniä tavoitteita ja pyri niitä kohti.</a:t>
            </a:r>
          </a:p>
          <a:p>
            <a:endParaRPr lang="fi-FI" dirty="0"/>
          </a:p>
          <a:p>
            <a:r>
              <a:rPr lang="fi-FI" dirty="0"/>
              <a:t>Ajattele isoa kuvaa tehdessäsi “pieniä ostoksia”.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Rahalla ei voi ostaa onnea.</a:t>
            </a:r>
          </a:p>
          <a:p>
            <a:endParaRPr lang="fi-FI" dirty="0"/>
          </a:p>
          <a:p>
            <a:r>
              <a:rPr lang="fi-FI" dirty="0"/>
              <a:t>Säästä pahan päivän varalle!</a:t>
            </a:r>
          </a:p>
        </p:txBody>
      </p:sp>
    </p:spTree>
    <p:extLst>
      <p:ext uri="{BB962C8B-B14F-4D97-AF65-F5344CB8AC3E}">
        <p14:creationId xmlns:p14="http://schemas.microsoft.com/office/powerpoint/2010/main" val="38779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11109</TotalTime>
  <Words>2247</Words>
  <Application>Microsoft Office PowerPoint</Application>
  <PresentationFormat>Laajakuva</PresentationFormat>
  <Paragraphs>497</Paragraphs>
  <Slides>91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91</vt:i4>
      </vt:variant>
    </vt:vector>
  </HeadingPairs>
  <TitlesOfParts>
    <vt:vector size="97" baseType="lpstr">
      <vt:lpstr>Arial</vt:lpstr>
      <vt:lpstr>Calibri</vt:lpstr>
      <vt:lpstr>Calibri Light</vt:lpstr>
      <vt:lpstr>Office Theme</vt:lpstr>
      <vt:lpstr>Office Theme</vt:lpstr>
      <vt:lpstr>2_Office Theme</vt:lpstr>
      <vt:lpstr>Minun lompakkoni, minun valintani </vt:lpstr>
      <vt:lpstr>Mitä raha sinulle merkitsee?</vt:lpstr>
      <vt:lpstr>Mitä toivoisit saavasi koulutukselta??</vt:lpstr>
      <vt:lpstr>Ohjelman yleiskatsaus </vt:lpstr>
      <vt:lpstr>Aloittaminen </vt:lpstr>
      <vt:lpstr>Lähtökohdat </vt:lpstr>
      <vt:lpstr>Menestyminen!</vt:lpstr>
      <vt:lpstr>Mihin rahani kuluu?</vt:lpstr>
      <vt:lpstr>Mihin rahani kuluu?</vt:lpstr>
      <vt:lpstr>Mihin rahasi kuluvat?</vt:lpstr>
      <vt:lpstr>Mihin rahasi OIKEASTI kuluu?</vt:lpstr>
      <vt:lpstr>Kotitehtävä</vt:lpstr>
      <vt:lpstr>Lataa Wallet-sovellus </vt:lpstr>
      <vt:lpstr>Kulujen kirjaaminen </vt:lpstr>
      <vt:lpstr>PowerPoint-esitys</vt:lpstr>
      <vt:lpstr>Home screen eli  aloitusnäyttö</vt:lpstr>
      <vt:lpstr>Muokkaa  Kategorioita</vt:lpstr>
      <vt:lpstr>1 koulutuskerran päätös</vt:lpstr>
      <vt:lpstr>Koulutuskerta 2</vt:lpstr>
      <vt:lpstr>Oma kokemuksesi </vt:lpstr>
      <vt:lpstr>Vertaillaan!</vt:lpstr>
      <vt:lpstr>Kiinteät kustannukset vs muuttuvat kustannukset</vt:lpstr>
      <vt:lpstr>Mitkä ovat kulutuspiirakkasi kiinteät ja muuttuvat   kulut?</vt:lpstr>
      <vt:lpstr>Muuttuvien kulujen ymmärtäminen on avainasemassa taloudellisten tavoitteiden saavuttamisessa</vt:lpstr>
      <vt:lpstr>Pienet teot= Suuri vaikutus!</vt:lpstr>
      <vt:lpstr>Eetun kahvi </vt:lpstr>
      <vt:lpstr>Eetun kahvi </vt:lpstr>
      <vt:lpstr>Mitä haluaisit mieluummin?</vt:lpstr>
      <vt:lpstr>Pienet palaset kerääntyvät</vt:lpstr>
      <vt:lpstr>Mitä ovat sinun ‘pienet ostoksesi’?</vt:lpstr>
      <vt:lpstr>Miltä sinusta tuntuu, kun teet  ‘pieniä ostoksiasi’?</vt:lpstr>
      <vt:lpstr>Miten pienet ostoksesi kerääntyvät ajan mittaan?</vt:lpstr>
      <vt:lpstr> ‘pienten ostosten’ seuraaminen</vt:lpstr>
      <vt:lpstr>Kotitehtävä</vt:lpstr>
      <vt:lpstr>Koulutuskerta 3</vt:lpstr>
      <vt:lpstr>Oma kokemuksesi </vt:lpstr>
      <vt:lpstr>Verrataan edellisviikon taulukkoa viime viikkoiseen</vt:lpstr>
      <vt:lpstr>Tavoitteen edistymisen katsastus </vt:lpstr>
      <vt:lpstr>Saavutettu tai ei – seuraa samaa kaavaa!</vt:lpstr>
      <vt:lpstr>Omavalvonta</vt:lpstr>
      <vt:lpstr>Oletko käyttänyt omavalvontaa johonkin muuhun?</vt:lpstr>
      <vt:lpstr>Raha ja tunteet</vt:lpstr>
      <vt:lpstr>Tunteet voivat vaikuttaa ostoskäyttäytymiseen</vt:lpstr>
      <vt:lpstr>Tunteet voivat vaikuttaa ostoskäyttäytymiseen</vt:lpstr>
      <vt:lpstr>Jotkut asiat parantavat oloamme…ilman negatiivisia sivuvaikutuksia  </vt:lpstr>
      <vt:lpstr>Jos…</vt:lpstr>
      <vt:lpstr>Ota tunteesi hallintaan 3:lla toimenpiteellä:</vt:lpstr>
      <vt:lpstr>Pienet palaset  kerääntyvät</vt:lpstr>
      <vt:lpstr>Tehdäänpä JOS-SITTEN suunnitelmia…</vt:lpstr>
      <vt:lpstr>Kotitehtävä </vt:lpstr>
      <vt:lpstr>Koulutuskerta 4</vt:lpstr>
      <vt:lpstr>Kokemuksesi </vt:lpstr>
      <vt:lpstr>Verrataan edellisviikon taulukkoa viime viikkoiseen</vt:lpstr>
      <vt:lpstr>Entä nämä suunnitelmat?</vt:lpstr>
      <vt:lpstr>Tavoitteen edistymisen katsastus </vt:lpstr>
      <vt:lpstr>Saavutettu tai ei – seuraa samaa kaavaa!</vt:lpstr>
      <vt:lpstr>Omavalvonta menestys!</vt:lpstr>
      <vt:lpstr>Omavalvonta menestys!</vt:lpstr>
      <vt:lpstr>Menestyminen!</vt:lpstr>
      <vt:lpstr>Mikä olisi sinulle riittävä rahatilanne? </vt:lpstr>
      <vt:lpstr>Askel kerrallaan </vt:lpstr>
      <vt:lpstr>Mikä on ensimmäinen askel, jonka voisit ottaa oikeaan suuntaan?</vt:lpstr>
      <vt:lpstr>Raha ja identiteetti</vt:lpstr>
      <vt:lpstr>Mitkä ostokset ilmentävät identiteettiäsi?</vt:lpstr>
      <vt:lpstr>Mitä tapahtuisi jos et tekisi kyseisiä ostoksia?</vt:lpstr>
      <vt:lpstr> Miten identiteettivaikutteiset ostoksesi vaikuttavat tulevaisuuden näkymiisi?</vt:lpstr>
      <vt:lpstr>Meidän tulee miettiä OSTOHETKELLÄ ostosten vaikutusta pitkällä tähtäimellä.</vt:lpstr>
      <vt:lpstr>Kotitehtävä</vt:lpstr>
      <vt:lpstr>Koulutuskerta 5</vt:lpstr>
      <vt:lpstr>Oma kokemuksesi </vt:lpstr>
      <vt:lpstr>Entä nämä suunnitelmat?</vt:lpstr>
      <vt:lpstr>Tavoitteen edistymisen katsastus </vt:lpstr>
      <vt:lpstr>Ajatellaan tulevaisuutta </vt:lpstr>
      <vt:lpstr>Varaudu yllättäviin tilanteisiin</vt:lpstr>
      <vt:lpstr>Tasapainoinen budjetti on ensimmäinen askel säästämiseen!</vt:lpstr>
      <vt:lpstr>Viikottaisten kulujesi keskiarvo</vt:lpstr>
      <vt:lpstr>Kuukausitulojesi keskiarvo </vt:lpstr>
      <vt:lpstr>Ideaali tilanne </vt:lpstr>
      <vt:lpstr>Ei toivottu tilanne</vt:lpstr>
      <vt:lpstr>Jotta budjetti on tasapainossa, kulujen tulee olla linjassa tuloihin nähden.</vt:lpstr>
      <vt:lpstr>Kuinka voimme parantaa tilannetta?</vt:lpstr>
      <vt:lpstr>Kulujen vähentäminen</vt:lpstr>
      <vt:lpstr>Kulujen vähentäminen</vt:lpstr>
      <vt:lpstr>Kuinka voimme parantaa tilannetta?</vt:lpstr>
      <vt:lpstr>Tulojen kasvattaminen </vt:lpstr>
      <vt:lpstr>Onko säästämisen aloittamiseen joku muu  keino?</vt:lpstr>
      <vt:lpstr>Yksinkertaisesti aloita säästäminen!</vt:lpstr>
      <vt:lpstr>52 viikon säästöhaaste  </vt:lpstr>
      <vt:lpstr>Puolivälitavoitteet</vt:lpstr>
      <vt:lpstr>Lopuksi</vt:lpstr>
      <vt:lpstr>Mukaan otettavia ajatuksia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Keegan Knittle</dc:creator>
  <cp:lastModifiedBy>saara korjus</cp:lastModifiedBy>
  <cp:revision>159</cp:revision>
  <dcterms:created xsi:type="dcterms:W3CDTF">2021-04-02T15:21:03Z</dcterms:created>
  <dcterms:modified xsi:type="dcterms:W3CDTF">2021-05-07T20:59:00Z</dcterms:modified>
</cp:coreProperties>
</file>