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4"/>
  </p:sldMasterIdLst>
  <p:notesMasterIdLst>
    <p:notesMasterId r:id="rId88"/>
  </p:notesMasterIdLst>
  <p:sldIdLst>
    <p:sldId id="581" r:id="rId5"/>
    <p:sldId id="556" r:id="rId6"/>
    <p:sldId id="557" r:id="rId7"/>
    <p:sldId id="453" r:id="rId8"/>
    <p:sldId id="618" r:id="rId9"/>
    <p:sldId id="619" r:id="rId10"/>
    <p:sldId id="559" r:id="rId11"/>
    <p:sldId id="458" r:id="rId12"/>
    <p:sldId id="560" r:id="rId13"/>
    <p:sldId id="620" r:id="rId14"/>
    <p:sldId id="530" r:id="rId15"/>
    <p:sldId id="612" r:id="rId16"/>
    <p:sldId id="536" r:id="rId17"/>
    <p:sldId id="430" r:id="rId18"/>
    <p:sldId id="464" r:id="rId19"/>
    <p:sldId id="465" r:id="rId20"/>
    <p:sldId id="630" r:id="rId21"/>
    <p:sldId id="604" r:id="rId22"/>
    <p:sldId id="622" r:id="rId23"/>
    <p:sldId id="602" r:id="rId24"/>
    <p:sldId id="463" r:id="rId25"/>
    <p:sldId id="523" r:id="rId26"/>
    <p:sldId id="524" r:id="rId27"/>
    <p:sldId id="449" r:id="rId28"/>
    <p:sldId id="526" r:id="rId29"/>
    <p:sldId id="470" r:id="rId30"/>
    <p:sldId id="520" r:id="rId31"/>
    <p:sldId id="566" r:id="rId32"/>
    <p:sldId id="533" r:id="rId33"/>
    <p:sldId id="573" r:id="rId34"/>
    <p:sldId id="613" r:id="rId35"/>
    <p:sldId id="605" r:id="rId36"/>
    <p:sldId id="475" r:id="rId37"/>
    <p:sldId id="601" r:id="rId38"/>
    <p:sldId id="625" r:id="rId39"/>
    <p:sldId id="623" r:id="rId40"/>
    <p:sldId id="626" r:id="rId41"/>
    <p:sldId id="627" r:id="rId42"/>
    <p:sldId id="481" r:id="rId43"/>
    <p:sldId id="482" r:id="rId44"/>
    <p:sldId id="427" r:id="rId45"/>
    <p:sldId id="483" r:id="rId46"/>
    <p:sldId id="594" r:id="rId47"/>
    <p:sldId id="550" r:id="rId48"/>
    <p:sldId id="583" r:id="rId49"/>
    <p:sldId id="632" r:id="rId50"/>
    <p:sldId id="599" r:id="rId51"/>
    <p:sldId id="614" r:id="rId52"/>
    <p:sldId id="487" r:id="rId53"/>
    <p:sldId id="628" r:id="rId54"/>
    <p:sldId id="489" r:id="rId55"/>
    <p:sldId id="491" r:id="rId56"/>
    <p:sldId id="621" r:id="rId57"/>
    <p:sldId id="493" r:id="rId58"/>
    <p:sldId id="494" r:id="rId59"/>
    <p:sldId id="495" r:id="rId60"/>
    <p:sldId id="419" r:id="rId61"/>
    <p:sldId id="596" r:id="rId62"/>
    <p:sldId id="595" r:id="rId63"/>
    <p:sldId id="588" r:id="rId64"/>
    <p:sldId id="633" r:id="rId65"/>
    <p:sldId id="600" r:id="rId66"/>
    <p:sldId id="607" r:id="rId67"/>
    <p:sldId id="577" r:id="rId68"/>
    <p:sldId id="591" r:id="rId69"/>
    <p:sldId id="499" r:id="rId70"/>
    <p:sldId id="578" r:id="rId71"/>
    <p:sldId id="505" r:id="rId72"/>
    <p:sldId id="506" r:id="rId73"/>
    <p:sldId id="592" r:id="rId74"/>
    <p:sldId id="617" r:id="rId75"/>
    <p:sldId id="509" r:id="rId76"/>
    <p:sldId id="510" r:id="rId77"/>
    <p:sldId id="512" r:id="rId78"/>
    <p:sldId id="609" r:id="rId79"/>
    <p:sldId id="514" r:id="rId80"/>
    <p:sldId id="631" r:id="rId81"/>
    <p:sldId id="634" r:id="rId82"/>
    <p:sldId id="610" r:id="rId83"/>
    <p:sldId id="516" r:id="rId84"/>
    <p:sldId id="517" r:id="rId85"/>
    <p:sldId id="518" r:id="rId86"/>
    <p:sldId id="519" r:id="rId87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EE3AB-CAEA-4BC3-AD91-4CFCB727E629}">
          <p14:sldIdLst>
            <p14:sldId id="581"/>
            <p14:sldId id="556"/>
            <p14:sldId id="557"/>
            <p14:sldId id="453"/>
            <p14:sldId id="618"/>
            <p14:sldId id="619"/>
            <p14:sldId id="559"/>
            <p14:sldId id="458"/>
            <p14:sldId id="560"/>
            <p14:sldId id="620"/>
            <p14:sldId id="530"/>
            <p14:sldId id="612"/>
            <p14:sldId id="536"/>
            <p14:sldId id="430"/>
            <p14:sldId id="464"/>
            <p14:sldId id="465"/>
            <p14:sldId id="630"/>
            <p14:sldId id="604"/>
            <p14:sldId id="622"/>
            <p14:sldId id="602"/>
            <p14:sldId id="463"/>
            <p14:sldId id="523"/>
            <p14:sldId id="524"/>
            <p14:sldId id="449"/>
            <p14:sldId id="526"/>
            <p14:sldId id="470"/>
            <p14:sldId id="520"/>
          </p14:sldIdLst>
        </p14:section>
        <p14:section name="Session 2" id="{01B23CB6-DA30-4388-866A-1318E6B32F00}">
          <p14:sldIdLst>
            <p14:sldId id="566"/>
            <p14:sldId id="533"/>
            <p14:sldId id="573"/>
            <p14:sldId id="613"/>
            <p14:sldId id="605"/>
            <p14:sldId id="475"/>
            <p14:sldId id="601"/>
            <p14:sldId id="625"/>
            <p14:sldId id="623"/>
            <p14:sldId id="626"/>
            <p14:sldId id="627"/>
            <p14:sldId id="481"/>
            <p14:sldId id="482"/>
            <p14:sldId id="427"/>
            <p14:sldId id="483"/>
          </p14:sldIdLst>
        </p14:section>
        <p14:section name="Session 3" id="{C2960660-924D-489F-ADA0-D2A6D33F837C}">
          <p14:sldIdLst>
            <p14:sldId id="594"/>
            <p14:sldId id="550"/>
            <p14:sldId id="583"/>
            <p14:sldId id="632"/>
            <p14:sldId id="599"/>
            <p14:sldId id="614"/>
            <p14:sldId id="487"/>
            <p14:sldId id="628"/>
            <p14:sldId id="489"/>
            <p14:sldId id="491"/>
            <p14:sldId id="621"/>
            <p14:sldId id="493"/>
            <p14:sldId id="494"/>
            <p14:sldId id="495"/>
            <p14:sldId id="419"/>
            <p14:sldId id="596"/>
          </p14:sldIdLst>
        </p14:section>
        <p14:section name="Session 4" id="{CD4E6129-A963-46B1-AB99-B9A8CDB2E261}">
          <p14:sldIdLst>
            <p14:sldId id="595"/>
            <p14:sldId id="588"/>
            <p14:sldId id="633"/>
            <p14:sldId id="600"/>
            <p14:sldId id="607"/>
            <p14:sldId id="577"/>
            <p14:sldId id="591"/>
            <p14:sldId id="499"/>
            <p14:sldId id="578"/>
            <p14:sldId id="505"/>
            <p14:sldId id="506"/>
            <p14:sldId id="592"/>
            <p14:sldId id="617"/>
            <p14:sldId id="509"/>
            <p14:sldId id="510"/>
            <p14:sldId id="512"/>
            <p14:sldId id="609"/>
            <p14:sldId id="514"/>
            <p14:sldId id="631"/>
            <p14:sldId id="634"/>
            <p14:sldId id="610"/>
            <p14:sldId id="516"/>
            <p14:sldId id="517"/>
            <p14:sldId id="518"/>
            <p14:sldId id="5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900"/>
    <a:srgbClr val="FF40FF"/>
    <a:srgbClr val="E6E6E6"/>
    <a:srgbClr val="00FDFF"/>
    <a:srgbClr val="FFC0FF"/>
    <a:srgbClr val="00A9CE"/>
    <a:srgbClr val="FFFFFF"/>
    <a:srgbClr val="F2F2F2"/>
    <a:srgbClr val="FBF9FC"/>
    <a:srgbClr val="FE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5" autoAdjust="0"/>
    <p:restoredTop sz="90896" autoAdjust="0"/>
  </p:normalViewPr>
  <p:slideViewPr>
    <p:cSldViewPr snapToGrid="0" showGuides="1">
      <p:cViewPr varScale="1">
        <p:scale>
          <a:sx n="109" d="100"/>
          <a:sy n="109" d="100"/>
        </p:scale>
        <p:origin x="1008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368C2-257C-461F-8CF9-F84B361471F5}" type="doc">
      <dgm:prSet loTypeId="urn:microsoft.com/office/officeart/2005/8/layout/vList4" loCatId="list" qsTypeId="urn:microsoft.com/office/officeart/2005/8/quickstyle/simple1" qsCatId="simple" csTypeId="urn:microsoft.com/office/officeart/2005/8/colors/accent6_3" csCatId="accent6" phldr="1"/>
      <dgm:spPr/>
    </dgm:pt>
    <dgm:pt modelId="{B76A422C-4C22-4BFA-A68B-D15FF951B42B}" type="pres">
      <dgm:prSet presAssocID="{D95368C2-257C-461F-8CF9-F84B361471F5}" presName="linear" presStyleCnt="0">
        <dgm:presLayoutVars>
          <dgm:dir/>
          <dgm:resizeHandles val="exact"/>
        </dgm:presLayoutVars>
      </dgm:prSet>
      <dgm:spPr/>
    </dgm:pt>
  </dgm:ptLst>
  <dgm:cxnLst>
    <dgm:cxn modelId="{AB4380E0-0CB9-49C1-9650-3BDCDA5A1EAC}" type="presOf" srcId="{D95368C2-257C-461F-8CF9-F84B361471F5}" destId="{B76A422C-4C22-4BFA-A68B-D15FF951B42B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CC01C9-0A86-4726-8CC7-751C1169A0F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EBA77D6-A59B-4D42-87B6-56A84BB866BF}" type="pres">
      <dgm:prSet presAssocID="{F9CC01C9-0A86-4726-8CC7-751C1169A0FB}" presName="root" presStyleCnt="0">
        <dgm:presLayoutVars>
          <dgm:dir/>
          <dgm:resizeHandles val="exact"/>
        </dgm:presLayoutVars>
      </dgm:prSet>
      <dgm:spPr/>
    </dgm:pt>
  </dgm:ptLst>
  <dgm:cxnLst>
    <dgm:cxn modelId="{20F1CFD4-5AE0-46B8-9EA8-DD7BC3F40529}" type="presOf" srcId="{F9CC01C9-0A86-4726-8CC7-751C1169A0FB}" destId="{5EBA77D6-A59B-4D42-87B6-56A84BB866BF}" srcOrd="0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820D31-43E1-4CE8-8035-2DE8A37998A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C16D6087-75A2-40D8-AA8F-E36CEE36CAD4}">
      <dgm:prSet phldrT="[Teksti]" custT="1"/>
      <dgm:spPr>
        <a:solidFill>
          <a:srgbClr val="CFD0D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sz="2200" noProof="0" dirty="0">
              <a:solidFill>
                <a:schemeClr val="tx1">
                  <a:lumMod val="85000"/>
                  <a:lumOff val="15000"/>
                </a:schemeClr>
              </a:solidFill>
            </a:rPr>
            <a:t>2. Toiminta-suunnitelma</a:t>
          </a:r>
          <a:endParaRPr lang="fi-FI" sz="2200" dirty="0"/>
        </a:p>
      </dgm:t>
    </dgm:pt>
    <dgm:pt modelId="{A4D1C25C-948B-48D9-A587-5DBE7CD21CE7}" type="parTrans" cxnId="{6FEE5A3D-CC9F-423D-B226-FA07C3A15C42}">
      <dgm:prSet/>
      <dgm:spPr/>
      <dgm:t>
        <a:bodyPr/>
        <a:lstStyle/>
        <a:p>
          <a:endParaRPr lang="fi-FI"/>
        </a:p>
      </dgm:t>
    </dgm:pt>
    <dgm:pt modelId="{0B3FE7E8-BEFE-40DA-833B-E8AECEE0B636}" type="sibTrans" cxnId="{6FEE5A3D-CC9F-423D-B226-FA07C3A15C42}">
      <dgm:prSet/>
      <dgm:spPr/>
      <dgm:t>
        <a:bodyPr/>
        <a:lstStyle/>
        <a:p>
          <a:endParaRPr lang="fi-FI"/>
        </a:p>
      </dgm:t>
    </dgm:pt>
    <dgm:pt modelId="{37260371-36F9-4D8D-B561-5DE869D26185}">
      <dgm:prSet phldrT="[Teksti]" custT="1"/>
      <dgm:spPr>
        <a:solidFill>
          <a:srgbClr val="CFD0D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sz="2200" noProof="0" dirty="0">
              <a:solidFill>
                <a:schemeClr val="tx1">
                  <a:lumMod val="85000"/>
                  <a:lumOff val="15000"/>
                </a:schemeClr>
              </a:solidFill>
            </a:rPr>
            <a:t>3. Ongelman ratkaiseminen</a:t>
          </a:r>
          <a:endParaRPr lang="fi-FI" sz="2200" dirty="0"/>
        </a:p>
      </dgm:t>
    </dgm:pt>
    <dgm:pt modelId="{63579CD5-D678-4649-904F-EACA88819361}" type="parTrans" cxnId="{D13E8830-ED4E-4EA8-A4E5-4DFB267A86C3}">
      <dgm:prSet/>
      <dgm:spPr/>
      <dgm:t>
        <a:bodyPr/>
        <a:lstStyle/>
        <a:p>
          <a:endParaRPr lang="fi-FI"/>
        </a:p>
      </dgm:t>
    </dgm:pt>
    <dgm:pt modelId="{A3C0E4F4-514E-4A19-95A9-DDE1F721E7F8}" type="sibTrans" cxnId="{D13E8830-ED4E-4EA8-A4E5-4DFB267A86C3}">
      <dgm:prSet/>
      <dgm:spPr/>
      <dgm:t>
        <a:bodyPr/>
        <a:lstStyle/>
        <a:p>
          <a:endParaRPr lang="fi-FI"/>
        </a:p>
      </dgm:t>
    </dgm:pt>
    <dgm:pt modelId="{E466DCEB-0FAA-4882-9069-056AD68D4778}">
      <dgm:prSet phldrT="[Teksti]" custT="1"/>
      <dgm:spPr>
        <a:solidFill>
          <a:srgbClr val="CFD0D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sz="2200" noProof="0" dirty="0">
              <a:solidFill>
                <a:schemeClr val="tx1">
                  <a:lumMod val="85000"/>
                  <a:lumOff val="15000"/>
                </a:schemeClr>
              </a:solidFill>
            </a:rPr>
            <a:t>4. Palaute</a:t>
          </a:r>
          <a:endParaRPr lang="fi-FI" sz="2200" dirty="0"/>
        </a:p>
      </dgm:t>
    </dgm:pt>
    <dgm:pt modelId="{E02D3C87-3638-4092-8E0C-D2D5F8F0E57F}" type="parTrans" cxnId="{3C4EEA59-E873-43D4-B515-6ED51B550B0F}">
      <dgm:prSet/>
      <dgm:spPr/>
      <dgm:t>
        <a:bodyPr/>
        <a:lstStyle/>
        <a:p>
          <a:endParaRPr lang="fi-FI"/>
        </a:p>
      </dgm:t>
    </dgm:pt>
    <dgm:pt modelId="{624BF8DA-82C5-4FF2-A3EE-5494CA0809EF}" type="sibTrans" cxnId="{3C4EEA59-E873-43D4-B515-6ED51B550B0F}">
      <dgm:prSet/>
      <dgm:spPr/>
      <dgm:t>
        <a:bodyPr/>
        <a:lstStyle/>
        <a:p>
          <a:endParaRPr lang="fi-FI"/>
        </a:p>
      </dgm:t>
    </dgm:pt>
    <dgm:pt modelId="{9D98F5BE-A0C9-492A-BFE1-0AFC96B16237}">
      <dgm:prSet phldrT="[Teksti]" custT="1"/>
      <dgm:spPr>
        <a:solidFill>
          <a:srgbClr val="CFD0D0"/>
        </a:solidFill>
      </dgm:spPr>
      <dgm:t>
        <a:bodyPr/>
        <a:lstStyle/>
        <a:p>
          <a:r>
            <a:rPr lang="fi-FI" sz="2200" noProof="0" dirty="0">
              <a:solidFill>
                <a:schemeClr val="tx1">
                  <a:lumMod val="85000"/>
                  <a:lumOff val="15000"/>
                </a:schemeClr>
              </a:solidFill>
            </a:rPr>
            <a:t>1. Tavoitteen asettaminen</a:t>
          </a:r>
          <a:endParaRPr lang="fi-FI" sz="2200" dirty="0"/>
        </a:p>
      </dgm:t>
    </dgm:pt>
    <dgm:pt modelId="{96837C1C-BE9D-4285-881E-AEDB0D082EAF}" type="sibTrans" cxnId="{75E5E9BE-5EDA-4D36-A180-1432C16D03CE}">
      <dgm:prSet/>
      <dgm:spPr>
        <a:solidFill>
          <a:srgbClr val="CFD0D0"/>
        </a:solidFill>
      </dgm:spPr>
      <dgm:t>
        <a:bodyPr/>
        <a:lstStyle/>
        <a:p>
          <a:endParaRPr lang="fi-FI"/>
        </a:p>
      </dgm:t>
    </dgm:pt>
    <dgm:pt modelId="{EB2A73A1-44CA-4881-AF95-6C3D59753968}" type="parTrans" cxnId="{75E5E9BE-5EDA-4D36-A180-1432C16D03CE}">
      <dgm:prSet/>
      <dgm:spPr/>
      <dgm:t>
        <a:bodyPr/>
        <a:lstStyle/>
        <a:p>
          <a:endParaRPr lang="fi-FI"/>
        </a:p>
      </dgm:t>
    </dgm:pt>
    <dgm:pt modelId="{09A14D36-ABEF-4916-B19C-6ADD3E670243}">
      <dgm:prSet phldrT="[Teksti]" custT="1"/>
      <dgm:spPr>
        <a:solidFill>
          <a:srgbClr val="CFD0D0"/>
        </a:solidFill>
      </dgm:spPr>
      <dgm:t>
        <a:bodyPr/>
        <a:lstStyle/>
        <a:p>
          <a:r>
            <a:rPr lang="fi-FI" sz="2200" dirty="0">
              <a:solidFill>
                <a:schemeClr val="tx1"/>
              </a:solidFill>
            </a:rPr>
            <a:t>5. Oma seuranta</a:t>
          </a:r>
        </a:p>
      </dgm:t>
    </dgm:pt>
    <dgm:pt modelId="{602C2561-6117-423C-8974-B473871B35D4}" type="sibTrans" cxnId="{07879EFE-DF35-4D8C-A31E-ACEBFB425DB8}">
      <dgm:prSet/>
      <dgm:spPr/>
      <dgm:t>
        <a:bodyPr/>
        <a:lstStyle/>
        <a:p>
          <a:endParaRPr lang="fi-FI"/>
        </a:p>
      </dgm:t>
    </dgm:pt>
    <dgm:pt modelId="{30BE2F97-CCBF-46A4-B823-A89164AB9DEB}" type="parTrans" cxnId="{07879EFE-DF35-4D8C-A31E-ACEBFB425DB8}">
      <dgm:prSet/>
      <dgm:spPr/>
      <dgm:t>
        <a:bodyPr/>
        <a:lstStyle/>
        <a:p>
          <a:endParaRPr lang="fi-FI"/>
        </a:p>
      </dgm:t>
    </dgm:pt>
    <dgm:pt modelId="{CF291B54-48A0-4CDA-9387-FD63514AE5F7}" type="pres">
      <dgm:prSet presAssocID="{E0820D31-43E1-4CE8-8035-2DE8A37998A0}" presName="Name0" presStyleCnt="0">
        <dgm:presLayoutVars>
          <dgm:dir/>
          <dgm:resizeHandles val="exact"/>
        </dgm:presLayoutVars>
      </dgm:prSet>
      <dgm:spPr/>
    </dgm:pt>
    <dgm:pt modelId="{189111B7-494F-467F-8D73-977B71D791B3}" type="pres">
      <dgm:prSet presAssocID="{E0820D31-43E1-4CE8-8035-2DE8A37998A0}" presName="cycle" presStyleCnt="0"/>
      <dgm:spPr/>
    </dgm:pt>
    <dgm:pt modelId="{28275ECD-4846-4C05-85AD-EDF34EBE8776}" type="pres">
      <dgm:prSet presAssocID="{9D98F5BE-A0C9-492A-BFE1-0AFC96B16237}" presName="nodeFirstNode" presStyleLbl="node1" presStyleIdx="0" presStyleCnt="5">
        <dgm:presLayoutVars>
          <dgm:bulletEnabled val="1"/>
        </dgm:presLayoutVars>
      </dgm:prSet>
      <dgm:spPr/>
    </dgm:pt>
    <dgm:pt modelId="{381D78DD-5EFB-41D1-85C1-F5BCE4F4E5EF}" type="pres">
      <dgm:prSet presAssocID="{96837C1C-BE9D-4285-881E-AEDB0D082EAF}" presName="sibTransFirstNode" presStyleLbl="bgShp" presStyleIdx="0" presStyleCnt="1"/>
      <dgm:spPr/>
    </dgm:pt>
    <dgm:pt modelId="{D99ACD36-A1C8-4B13-B782-6BA958A24F64}" type="pres">
      <dgm:prSet presAssocID="{C16D6087-75A2-40D8-AA8F-E36CEE36CAD4}" presName="nodeFollowingNodes" presStyleLbl="node1" presStyleIdx="1" presStyleCnt="5">
        <dgm:presLayoutVars>
          <dgm:bulletEnabled val="1"/>
        </dgm:presLayoutVars>
      </dgm:prSet>
      <dgm:spPr/>
    </dgm:pt>
    <dgm:pt modelId="{1DEB2912-D744-4CEB-B216-B2884553F83F}" type="pres">
      <dgm:prSet presAssocID="{37260371-36F9-4D8D-B561-5DE869D26185}" presName="nodeFollowingNodes" presStyleLbl="node1" presStyleIdx="2" presStyleCnt="5" custRadScaleRad="113783" custRadScaleInc="-12855">
        <dgm:presLayoutVars>
          <dgm:bulletEnabled val="1"/>
        </dgm:presLayoutVars>
      </dgm:prSet>
      <dgm:spPr/>
    </dgm:pt>
    <dgm:pt modelId="{F4D1CAA5-9CE0-485A-8895-806BCA87D446}" type="pres">
      <dgm:prSet presAssocID="{E466DCEB-0FAA-4882-9069-056AD68D4778}" presName="nodeFollowingNodes" presStyleLbl="node1" presStyleIdx="3" presStyleCnt="5" custRadScaleRad="110238" custRadScaleInc="11420">
        <dgm:presLayoutVars>
          <dgm:bulletEnabled val="1"/>
        </dgm:presLayoutVars>
      </dgm:prSet>
      <dgm:spPr/>
    </dgm:pt>
    <dgm:pt modelId="{948401D2-A404-4EDA-A40C-72F084416C58}" type="pres">
      <dgm:prSet presAssocID="{09A14D36-ABEF-4916-B19C-6ADD3E670243}" presName="nodeFollowingNodes" presStyleLbl="node1" presStyleIdx="4" presStyleCnt="5" custRadScaleRad="105022" custRadScaleInc="-2062">
        <dgm:presLayoutVars>
          <dgm:bulletEnabled val="1"/>
        </dgm:presLayoutVars>
      </dgm:prSet>
      <dgm:spPr/>
    </dgm:pt>
  </dgm:ptLst>
  <dgm:cxnLst>
    <dgm:cxn modelId="{D13E8830-ED4E-4EA8-A4E5-4DFB267A86C3}" srcId="{E0820D31-43E1-4CE8-8035-2DE8A37998A0}" destId="{37260371-36F9-4D8D-B561-5DE869D26185}" srcOrd="2" destOrd="0" parTransId="{63579CD5-D678-4649-904F-EACA88819361}" sibTransId="{A3C0E4F4-514E-4A19-95A9-DDE1F721E7F8}"/>
    <dgm:cxn modelId="{6FEE5A3D-CC9F-423D-B226-FA07C3A15C42}" srcId="{E0820D31-43E1-4CE8-8035-2DE8A37998A0}" destId="{C16D6087-75A2-40D8-AA8F-E36CEE36CAD4}" srcOrd="1" destOrd="0" parTransId="{A4D1C25C-948B-48D9-A587-5DBE7CD21CE7}" sibTransId="{0B3FE7E8-BEFE-40DA-833B-E8AECEE0B636}"/>
    <dgm:cxn modelId="{29774454-21CE-40D9-93DE-560258BAF470}" type="presOf" srcId="{E0820D31-43E1-4CE8-8035-2DE8A37998A0}" destId="{CF291B54-48A0-4CDA-9387-FD63514AE5F7}" srcOrd="0" destOrd="0" presId="urn:microsoft.com/office/officeart/2005/8/layout/cycle3"/>
    <dgm:cxn modelId="{3C4EEA59-E873-43D4-B515-6ED51B550B0F}" srcId="{E0820D31-43E1-4CE8-8035-2DE8A37998A0}" destId="{E466DCEB-0FAA-4882-9069-056AD68D4778}" srcOrd="3" destOrd="0" parTransId="{E02D3C87-3638-4092-8E0C-D2D5F8F0E57F}" sibTransId="{624BF8DA-82C5-4FF2-A3EE-5494CA0809EF}"/>
    <dgm:cxn modelId="{42EB937C-582B-48E4-A474-F9CE3B9DBA2C}" type="presOf" srcId="{C16D6087-75A2-40D8-AA8F-E36CEE36CAD4}" destId="{D99ACD36-A1C8-4B13-B782-6BA958A24F64}" srcOrd="0" destOrd="0" presId="urn:microsoft.com/office/officeart/2005/8/layout/cycle3"/>
    <dgm:cxn modelId="{606C808F-7382-4D92-B9F8-4302C88DB73B}" type="presOf" srcId="{37260371-36F9-4D8D-B561-5DE869D26185}" destId="{1DEB2912-D744-4CEB-B216-B2884553F83F}" srcOrd="0" destOrd="0" presId="urn:microsoft.com/office/officeart/2005/8/layout/cycle3"/>
    <dgm:cxn modelId="{4875E193-7C89-4686-ABE1-9D5D913C890D}" type="presOf" srcId="{E466DCEB-0FAA-4882-9069-056AD68D4778}" destId="{F4D1CAA5-9CE0-485A-8895-806BCA87D446}" srcOrd="0" destOrd="0" presId="urn:microsoft.com/office/officeart/2005/8/layout/cycle3"/>
    <dgm:cxn modelId="{75E5E9BE-5EDA-4D36-A180-1432C16D03CE}" srcId="{E0820D31-43E1-4CE8-8035-2DE8A37998A0}" destId="{9D98F5BE-A0C9-492A-BFE1-0AFC96B16237}" srcOrd="0" destOrd="0" parTransId="{EB2A73A1-44CA-4881-AF95-6C3D59753968}" sibTransId="{96837C1C-BE9D-4285-881E-AEDB0D082EAF}"/>
    <dgm:cxn modelId="{DC1B8BEF-7AE6-4F5F-9DAC-C902CD59D0BD}" type="presOf" srcId="{96837C1C-BE9D-4285-881E-AEDB0D082EAF}" destId="{381D78DD-5EFB-41D1-85C1-F5BCE4F4E5EF}" srcOrd="0" destOrd="0" presId="urn:microsoft.com/office/officeart/2005/8/layout/cycle3"/>
    <dgm:cxn modelId="{A54EB4F3-F40F-4D29-BEC3-3F276273E703}" type="presOf" srcId="{9D98F5BE-A0C9-492A-BFE1-0AFC96B16237}" destId="{28275ECD-4846-4C05-85AD-EDF34EBE8776}" srcOrd="0" destOrd="0" presId="urn:microsoft.com/office/officeart/2005/8/layout/cycle3"/>
    <dgm:cxn modelId="{4E2C25FE-2ED6-4CE8-BC3A-5386815DD95F}" type="presOf" srcId="{09A14D36-ABEF-4916-B19C-6ADD3E670243}" destId="{948401D2-A404-4EDA-A40C-72F084416C58}" srcOrd="0" destOrd="0" presId="urn:microsoft.com/office/officeart/2005/8/layout/cycle3"/>
    <dgm:cxn modelId="{07879EFE-DF35-4D8C-A31E-ACEBFB425DB8}" srcId="{E0820D31-43E1-4CE8-8035-2DE8A37998A0}" destId="{09A14D36-ABEF-4916-B19C-6ADD3E670243}" srcOrd="4" destOrd="0" parTransId="{30BE2F97-CCBF-46A4-B823-A89164AB9DEB}" sibTransId="{602C2561-6117-423C-8974-B473871B35D4}"/>
    <dgm:cxn modelId="{5A4EBC0F-3691-447F-9619-F4B6DEB28E8D}" type="presParOf" srcId="{CF291B54-48A0-4CDA-9387-FD63514AE5F7}" destId="{189111B7-494F-467F-8D73-977B71D791B3}" srcOrd="0" destOrd="0" presId="urn:microsoft.com/office/officeart/2005/8/layout/cycle3"/>
    <dgm:cxn modelId="{94C1F166-5B58-4E9E-A94D-E7D49166461C}" type="presParOf" srcId="{189111B7-494F-467F-8D73-977B71D791B3}" destId="{28275ECD-4846-4C05-85AD-EDF34EBE8776}" srcOrd="0" destOrd="0" presId="urn:microsoft.com/office/officeart/2005/8/layout/cycle3"/>
    <dgm:cxn modelId="{B317B073-9B58-4853-9E7A-6BC3C48D6B8F}" type="presParOf" srcId="{189111B7-494F-467F-8D73-977B71D791B3}" destId="{381D78DD-5EFB-41D1-85C1-F5BCE4F4E5EF}" srcOrd="1" destOrd="0" presId="urn:microsoft.com/office/officeart/2005/8/layout/cycle3"/>
    <dgm:cxn modelId="{91590596-BD2B-4140-B19F-783A3ED73300}" type="presParOf" srcId="{189111B7-494F-467F-8D73-977B71D791B3}" destId="{D99ACD36-A1C8-4B13-B782-6BA958A24F64}" srcOrd="2" destOrd="0" presId="urn:microsoft.com/office/officeart/2005/8/layout/cycle3"/>
    <dgm:cxn modelId="{E7310E94-B2A4-442E-9DA0-5D3E13D6D69E}" type="presParOf" srcId="{189111B7-494F-467F-8D73-977B71D791B3}" destId="{1DEB2912-D744-4CEB-B216-B2884553F83F}" srcOrd="3" destOrd="0" presId="urn:microsoft.com/office/officeart/2005/8/layout/cycle3"/>
    <dgm:cxn modelId="{C3CEF014-16BC-483E-AE52-2CE8871EC432}" type="presParOf" srcId="{189111B7-494F-467F-8D73-977B71D791B3}" destId="{F4D1CAA5-9CE0-485A-8895-806BCA87D446}" srcOrd="4" destOrd="0" presId="urn:microsoft.com/office/officeart/2005/8/layout/cycle3"/>
    <dgm:cxn modelId="{6E36EE69-DCD0-4E15-A113-028550345844}" type="presParOf" srcId="{189111B7-494F-467F-8D73-977B71D791B3}" destId="{948401D2-A404-4EDA-A40C-72F084416C58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5368C2-257C-461F-8CF9-F84B361471F5}" type="doc">
      <dgm:prSet loTypeId="urn:microsoft.com/office/officeart/2005/8/layout/vList4" loCatId="list" qsTypeId="urn:microsoft.com/office/officeart/2005/8/quickstyle/simple1" qsCatId="simple" csTypeId="urn:microsoft.com/office/officeart/2005/8/colors/accent6_3" csCatId="accent6" phldr="1"/>
      <dgm:spPr/>
    </dgm:pt>
    <dgm:pt modelId="{B76A422C-4C22-4BFA-A68B-D15FF951B42B}" type="pres">
      <dgm:prSet presAssocID="{D95368C2-257C-461F-8CF9-F84B361471F5}" presName="linear" presStyleCnt="0">
        <dgm:presLayoutVars>
          <dgm:dir/>
          <dgm:resizeHandles val="exact"/>
        </dgm:presLayoutVars>
      </dgm:prSet>
      <dgm:spPr/>
    </dgm:pt>
  </dgm:ptLst>
  <dgm:cxnLst>
    <dgm:cxn modelId="{AB4380E0-0CB9-49C1-9650-3BDCDA5A1EAC}" type="presOf" srcId="{D95368C2-257C-461F-8CF9-F84B361471F5}" destId="{B76A422C-4C22-4BFA-A68B-D15FF951B42B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D78DD-5EFB-41D1-85C1-F5BCE4F4E5EF}">
      <dsp:nvSpPr>
        <dsp:cNvPr id="0" name=""/>
        <dsp:cNvSpPr/>
      </dsp:nvSpPr>
      <dsp:spPr>
        <a:xfrm>
          <a:off x="1041571" y="-23455"/>
          <a:ext cx="4137315" cy="4137315"/>
        </a:xfrm>
        <a:prstGeom prst="circularArrow">
          <a:avLst>
            <a:gd name="adj1" fmla="val 5544"/>
            <a:gd name="adj2" fmla="val 330680"/>
            <a:gd name="adj3" fmla="val 13811617"/>
            <a:gd name="adj4" fmla="val 17364280"/>
            <a:gd name="adj5" fmla="val 5757"/>
          </a:avLst>
        </a:prstGeom>
        <a:solidFill>
          <a:srgbClr val="CFD0D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75ECD-4846-4C05-85AD-EDF34EBE8776}">
      <dsp:nvSpPr>
        <dsp:cNvPr id="0" name=""/>
        <dsp:cNvSpPr/>
      </dsp:nvSpPr>
      <dsp:spPr>
        <a:xfrm>
          <a:off x="2156506" y="788"/>
          <a:ext cx="1907445" cy="953722"/>
        </a:xfrm>
        <a:prstGeom prst="roundRect">
          <a:avLst/>
        </a:prstGeom>
        <a:solidFill>
          <a:srgbClr val="CFD0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1. Tavoitteen asettaminen</a:t>
          </a:r>
          <a:endParaRPr lang="fi-FI" sz="2200" kern="1200" dirty="0"/>
        </a:p>
      </dsp:txBody>
      <dsp:txXfrm>
        <a:off x="2203063" y="47345"/>
        <a:ext cx="1814331" cy="860608"/>
      </dsp:txXfrm>
    </dsp:sp>
    <dsp:sp modelId="{D99ACD36-A1C8-4B13-B782-6BA958A24F64}">
      <dsp:nvSpPr>
        <dsp:cNvPr id="0" name=""/>
        <dsp:cNvSpPr/>
      </dsp:nvSpPr>
      <dsp:spPr>
        <a:xfrm>
          <a:off x="3834468" y="1219899"/>
          <a:ext cx="1907445" cy="953722"/>
        </a:xfrm>
        <a:prstGeom prst="roundRect">
          <a:avLst/>
        </a:prstGeom>
        <a:solidFill>
          <a:srgbClr val="CFD0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sz="22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2. Toiminta-suunnitelma</a:t>
          </a:r>
          <a:endParaRPr lang="fi-FI" sz="2200" kern="1200" dirty="0"/>
        </a:p>
      </dsp:txBody>
      <dsp:txXfrm>
        <a:off x="3881025" y="1266456"/>
        <a:ext cx="1814331" cy="860608"/>
      </dsp:txXfrm>
    </dsp:sp>
    <dsp:sp modelId="{1DEB2912-D744-4CEB-B216-B2884553F83F}">
      <dsp:nvSpPr>
        <dsp:cNvPr id="0" name=""/>
        <dsp:cNvSpPr/>
      </dsp:nvSpPr>
      <dsp:spPr>
        <a:xfrm>
          <a:off x="3543774" y="3193250"/>
          <a:ext cx="1907445" cy="953722"/>
        </a:xfrm>
        <a:prstGeom prst="roundRect">
          <a:avLst/>
        </a:prstGeom>
        <a:solidFill>
          <a:srgbClr val="CFD0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sz="22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3. Ongelman ratkaiseminen</a:t>
          </a:r>
          <a:endParaRPr lang="fi-FI" sz="2200" kern="1200" dirty="0"/>
        </a:p>
      </dsp:txBody>
      <dsp:txXfrm>
        <a:off x="3590331" y="3239807"/>
        <a:ext cx="1814331" cy="860608"/>
      </dsp:txXfrm>
    </dsp:sp>
    <dsp:sp modelId="{F4D1CAA5-9CE0-485A-8895-806BCA87D446}">
      <dsp:nvSpPr>
        <dsp:cNvPr id="0" name=""/>
        <dsp:cNvSpPr/>
      </dsp:nvSpPr>
      <dsp:spPr>
        <a:xfrm>
          <a:off x="833736" y="3190965"/>
          <a:ext cx="1907445" cy="953722"/>
        </a:xfrm>
        <a:prstGeom prst="roundRect">
          <a:avLst/>
        </a:prstGeom>
        <a:solidFill>
          <a:srgbClr val="CFD0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sz="22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4. Palaute</a:t>
          </a:r>
          <a:endParaRPr lang="fi-FI" sz="2200" kern="1200" dirty="0"/>
        </a:p>
      </dsp:txBody>
      <dsp:txXfrm>
        <a:off x="880293" y="3237522"/>
        <a:ext cx="1814331" cy="860608"/>
      </dsp:txXfrm>
    </dsp:sp>
    <dsp:sp modelId="{948401D2-A404-4EDA-A40C-72F084416C58}">
      <dsp:nvSpPr>
        <dsp:cNvPr id="0" name=""/>
        <dsp:cNvSpPr/>
      </dsp:nvSpPr>
      <dsp:spPr>
        <a:xfrm>
          <a:off x="382325" y="1230701"/>
          <a:ext cx="1907445" cy="953722"/>
        </a:xfrm>
        <a:prstGeom prst="roundRect">
          <a:avLst/>
        </a:prstGeom>
        <a:solidFill>
          <a:srgbClr val="CFD0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>
              <a:solidFill>
                <a:schemeClr val="tx1"/>
              </a:solidFill>
            </a:rPr>
            <a:t>5. Oma seuranta</a:t>
          </a:r>
        </a:p>
      </dsp:txBody>
      <dsp:txXfrm>
        <a:off x="428882" y="1277258"/>
        <a:ext cx="1814331" cy="860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784 1,'0'8,"1"1,-1-1,2 1,-1-1,2 1,-1-1,1 0,0 0,0 0,1 0,0-1,1 1,0-1,0 0,0-1,1 1,0-1,8 7,7 4,2-1,0-1,1-1,37 16,284 110,11-22,158 60,-434-143,-1 3,-1 4,-3 3,-2 4,-1 3,93 88,38 19,-195-153,7 4,0 2,-1 0,0 0,-1 1,0 1,14 20,-25-30,-1-1,0 1,1-1,-1 1,0-1,-1 1,1-1,-1 1,0 0,0-1,0 1,0 0,-1 4,0-4,1 1,0 0,0-1,0 1,0-1,1 1,0-1,2 8,6 7,1 0,1-1,1 0,24 28,8 12,-29-38,1-2,1 0,29 25,10 10,-82-79,0 2,-45-31,-72-41,-59-21,110 66,2-3,-124-99,-64-100,94 83,129 121,-47-44,-123-84,219 172,-1 1,1 0,-1 0,-13-5,19 9,1 0,-1 0,1-1,-1 1,1 0,-1 0,0 0,1 0,-1 0,1 0,-1 0,1 0,-1 0,1 0,-1 0,1 0,-1 0,1 1,-1-1,1 0,-1 0,1 1,-1-1,1 0,-1 0,1 1,-1-1,1 0,0 1,-1-1,1 1,0-1,-1 1,1-1,0 0,0 1,-1-1,1 1,0-1,0 1,0 0,0-1,0 1,-1-1,1 1,0-1,0 1,0-1,0 1,1-1,-1 1,0-1,0 1,0-1,1 2,10 34,-10-34,43 92,4-2,71 100,-66-107,309 463,46-31,-345-444,-29-31,2-2,1-1,82 65,-113-101,-1 1,0-1,1 0,-1 0,1 0,6 1,-11-4,0 0,0 1,0-1,0 0,1 0,-1 0,0 0,0 0,0 0,0 0,0 0,0 0,0-1,0 1,0 0,0-1,0 1,0-1,0 1,0-1,0 1,-1-1,1 0,0 1,0-1,-1 0,1 0,0 0,-1 1,1-1,-1 0,1 0,-1 0,1 0,-1 0,1 0,-1 0,0 0,0 0,0 0,1-2,-1-9,1-1,-2 1,0 0,0 0,-1 0,0-1,-1 2,-8-21,-6-32,17 62,-1 1,1-1,0 1,0-1,0 1,0-1,0 1,0-1,0 1,0-1,0 1,1-1,-1 1,0-1,1 1,0-1,-1 1,1 0,0-1,-1 1,1 0,0 0,0 0,2-2,-2 2,1 0,0 0,0 1,0-1,0 0,0 1,0-1,0 1,1 0,-1 0,0 0,0 0,0 0,0 0,2 1,8 1,-1 1,0 1,0 0,-1 0,12 6,19 14,-2 2,68 55,58 74,-150-134,-15-21,1 1,-1-1,0 0,0 0,0 1,0-1,0 0,0 1,0-1,0 0,0 1,0-1,0 0,0 1,0-1,0 0,0 0,0 1,0-1,-1 0,1 1,0-1,0 0,0 0,0 1,-1-1,1 0,0 0,0 1,0-1,-1 0,1 0,0 0,0 1,-1-1,-1 0,0 0,-1 0,1 0,0 0,0 0,0 0,-1-1,1 1,0-1,0 0,0 1,0-1,0 0,0 0,0 0,-3-3,-60-43,-72-67,-12-10,100 87,-65-36,95 63,0 1,-1 0,0 2,0 0,-1 1,0 1,-24-3,-82 4,96 5,0-2,0-1,0-1,-37-9,-212-64,103 25,96 26,0 3,-1 4,-94-8,2 16,0 7,-343 40,443-22,-89 29,35-8,114-32,1 1,-1 0,1 1,1 1,-1 0,1 0,0 1,0 1,-12 11,-5 9,-49 61,74-85,2-3,0 1,0-1,0 1,1-1,-1 1,1-1,-1 1,1 0,-2 4,3-5,0-1,1 0,-1 1,0-1,1 0,-1 0,0 1,1-1,-1 0,1 0,0 0,-1 0,1 0,0 0,0 0,0 0,0 0,0 0,0 0,0 0,0 0,0-1,0 1,0-1,0 1,0 0,1-1,-1 0,1 1,30 11,-1-2,61 12,-78-19,1122 211,-604-130,4-41,-272-53,-254 10,63-8,88-22,-54 9,171-33,105-17,-372 69,1 0,0 2,0-1,-1 2,1-1,0 2,0-1,-1 2,1-1,-1 2,11 4,-1 1,-1 2,-1 0,0 2,30 24,77 78,-107-98,0-1,1-1,0-1,37 18,-25-14,35 26,17 25,-57-44,1-2,2 0,0-3,44 24,-35-28,-26-12,-1 1,0 1,17 10,-28-16,0 1,0-1,0 1,0-1,-1 1,1-1,0 1,0 0,-1-1,1 1,0 0,-1 0,1-1,-1 1,1 0,-1 0,1 0,-1 0,0 0,1-1,-1 1,0 0,0 0,0 0,0 0,0 0,0 0,0 0,0 0,0 0,0 0,0 0,-1 0,1 0,0 0,-1-1,1 1,0 0,-2 2,-1 0,0 0,0-1,0 1,0 0,0-1,-1 0,0 1,-4 1,-56 23,-1-3,-114 27,80-25,-137 42,-477 118,347-138,-7-31,228-13,-270 19,186-8,186-16,1-2,0-1,-1-2,2-2,-51-17,46 13,-676-158,665 158,-333-83,369 89,0-1,0-1,-22-12,38 17,0 0,0-1,0 0,0 1,0-2,1 1,-1 0,1-1,1 0,-1 0,1 0,-1-1,1 1,1-1,-3-7,1 5,2 0,-1 0,1-1,1 1,-1-1,2 1,-1-1,1 1,0-1,2-9,-2 18,0-1,0 0,0 1,0-1,1 0,-1 1,0-1,1 1,-1-1,0 0,1 1,-1-1,0 1,1-1,-1 1,1-1,-1 1,1 0,-1-1,1 1,0-1,-1 1,1 0,-1 0,1-1,0 1,-1 0,1 0,0 0,-1 0,1 0,0 0,-1 0,1 0,0 0,-1 0,1 0,-1 0,1 0,0 0,-1 1,1-1,0 0,-1 0,1 1,-1-1,1 0,0 1,30 24,-24-18,5 3,1-1,-1-1,2 0,-1-1,1 0,0-1,0 0,1-1,27 5,7-2,86 2,-98-9,787 12,-64-3,-706-8,91 1,-128-4,1-1,-1-1,0-1,0 0,0-1,20-8,145-82,-125 62,2 3,92-34,-137 59,171-60,-145 48,0-2,55-35,-62 34,1 1,1 2,68-23,116-21,-192 55,-3 0,1 0,0 2,-1 1,2 1,32 2,-56 0,1 1,-1-1,1 1,-1-1,0 1,1 0,-1 0,0 0,1 0,-1 0,0 0,0 1,0-1,0 1,0-1,-1 1,1 0,0 0,-1 0,1 0,-1 0,0 0,1 0,-1 0,0 1,0-1,-1 0,1 1,0-1,-1 1,0-1,1 4,-1 0,0 0,0 0,-1 0,1 0,-1 0,-1 0,1-1,-1 1,0 0,0-1,-1 1,1-1,-5 6,-2 0,-1 1,0-1,-1-1,-1 0,1 0,-1-1,-1-1,0 0,-18 8,-22 9,-62 18,94-36,-573 167,-14-35,57-14,493-110,-165 32,198-44,1-1,-1-1,0-1,0-2,0 0,-48-11,13-4,10 2,-1 2,-1 2,-88-7,-8 19,77 1,-90-9,143 4,0-1,1-1,0 0,0-2,0 0,0 0,1-2,1 0,0-1,0 0,0-1,2-1,-19-19,-13-19,3-1,-47-74,66 91,-6-9,2 0,-23-53,39 71,1-1,1 0,2 0,0 0,-4-49,2-32,5 0,5 0,5 0,33-185,-30 250,2 1,2 1,1 0,3 1,0 1,3 0,1 1,2 1,34-41,53-68,-94 120,-1-1,-2 0,0-1,8-30,69-159,-69 168,-18 42,-1 0,1 1,0-1,1 0,-1 1,1 0,0 0,0 0,1 0,8-7,-8 10,0-1,0 1,0 0,0 0,0 1,1 0,-1 0,1 0,-1 0,1 1,-1 0,1 0,-1 0,8 2,74 12,0 3,132 45,-114-30,33 8,801 244,-931-281,68 25,-71-26,1 1,-1 0,0 0,0 0,-1 1,1 0,-1-1,0 2,0-1,4 6,-6-8,-1 1,0 0,0-1,0 1,0 0,0 0,0 0,-1-1,1 1,-1 0,0 0,0 0,0 0,0 0,-1 0,1 0,-1 0,0 0,0-1,0 1,0 0,0 0,-3 3,-2 5,-2 0,1 0,-19 18,3-7,-1 0,0-2,-2-1,-1-1,0-1,-49 21,-185 64,57-41,177-56,0-1,0 0,0-2,-1-2,-50-4,-80-18,-132-16,264 36,9 2,-1-2,1 0,0-1,-21-7,34 9,0-1,1 1,-1-1,1 1,-1-1,1 0,0-1,0 1,0 0,0-1,0 0,1 0,-1 0,1 0,0 0,0 0,0-1,0 1,0 0,1-1,-1 0,1 1,0-1,-1-6,2 0,-1 0,2 0,-1 0,1 0,1 0,0 0,0 0,1 1,4-10,7-14,23-40,15-15,4 3,95-111,-139 182,1 0,0 0,22-16,-34 28,1 1,-1 0,1 0,-1 0,1 0,-1 0,1 0,0 0,0 0,0 0,-1 1,1-1,0 1,0 0,0-1,0 1,0 0,0 0,0 0,0 0,0 1,0-1,-1 0,1 1,0-1,0 1,0 0,3 1,-2 1,-1 0,1 1,-1-1,0 0,0 1,0-1,0 1,-1 0,1 0,-1-1,0 1,0 0,0 8,2 13,-1 1,-1 0,-5 45,-19 88,-8 9,-7-1,-8-2,-122 291,118-358,47-92,-1 0,0 0,0-1,0 1,-7 6,10-12,1 1,-1-1,1 1,-1-1,1 0,-1 0,1 1,-1-1,1 0,-1 0,1 1,-1-1,1 0,-1 0,0 0,1 0,-1 0,1 0,-1 0,1 0,-1 0,0 0,1 0,-1 0,1 0,-2-1,1 0,0 0,0 0,0 0,1-1,-1 1,0 0,0 0,1-1,-1 1,1 0,-1-1,1 1,-1-1,1 1,0-3,-2-12,1 0,0 0,1 0,4-21,13-76,-11 82,40-183,102-293,-118 425,-25 74,-7 24,-125 387,91-304,-259 657,269-701,21-49,11-30,23-72,-26 68,-3 28,0 0,0-1,0 1,0 0,0 0,0 0,0-1,0 1,0 0,0 0,0 0,0 0,0-1,-1 1,1 0,0 0,0 0,0 0,0-1,0 1,0 0,0 0,-1 0,1 0,0 0,0 0,0 0,0-1,-1 1,1 0,0 0,0 0,0 0,0 0,-1 0,1 0,0 0,0 0,0 0,0 0,-1 0,1 0,0 0,-15 13,-9 22,-37 66,38-60,-284 483,292-498,12-19,-1 1,0-1,-1 1,0-2,0 1,0 0,-1-1,0 0,-13 10,18-15,1-1,-1 0,0 1,1-1,-1 0,0 0,0 0,1 1,-1-1,0 0,0 0,0 0,1 0,-1 0,0 0,0-1,1 1,-1 0,0 0,1 0,-1-1,0 1,0 0,1-1,-1 1,0-1,1 1,-1-1,1 1,-1-1,0 0,-13-22,13 20,-1-1,-7-17,-1 1,-1 0,0 1,-1 0,-1 1,-1 0,-27-25,-6 6,-9-8,48 33,12 5,0 5,-1 1,1 0,0 0,-1 1,1-1,7 1,171-1,-114 3,578-13,5-27,162-7,-692 42,-32 2,-1-3,112-21,-29-16,84-14,-120 31,105-12,112 35,-5-1,-325-2,-22 4,1 0,-1 0,0 0,1 0,-1-1,0 1,1 0,-1 0,0 0,1-1,-1 1,0 0,0 0,1-1,-1 1,0 0,0-1,0 1,1 0,-1-1,0 1,0 0,0-1,0 1,0 0,0-1,1 0,-2-1,-1 0,1 0,0 1,0-1,-1 0,1 0,-1 1,1-1,-1 1,0-1,0 1,1 0,-1 0,0 0,-3-1,-247-123,126 66,17 8,-197-107,255 123,2-3,-88-88,118 108,-21-23,2-1,-38-57,65 82,-17-37,21 38,-1 1,-16-25,20 35,0 0,0 0,-1 1,0-1,0 1,0 0,-1 0,1 0,-1 1,-10-5,-28-12,-67-43,37 19,65 39,0 1,0 0,-14-4,2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3487,'3'-1,"-1"0,0 0,1 0,-1 0,0-1,0 1,0-1,0 1,0-1,-1 0,1 0,0 0,-1 0,1 0,-1 0,0 0,2-4,1 0,166-282,-121 199,-20 38,36-89,-57 117,-1 0,0-1,-2 0,-1-1,0 1,-1-40,-2 43,1 0,1 1,0 0,2-1,9-26,1-2,-9 31,1-1,0 1,1 0,2 0,11-18,66-80,-19 27,-31 39,-17 25,26-45,2-14,41-81,-74 136,27-41,-21 38,49-76,-28 46,47-94,-40 62,-27 55,-1-2,17-49,-27 48,13-84,-7 22,22-57,23-130,-53 235,-4 35,-2 0,0 0,-1-42,-3 57,1 0,-1 0,0 0,-1 0,0 0,0 0,0 0,0 1,-1-1,0 1,0 0,0 0,-1 0,0 0,0 0,0 1,-1 0,-6-5,9 7,-1 0,0 1,1-1,-1 1,0 0,0 0,0 0,0 0,0 0,0 1,-5-1,7 1,1 0,0 0,-1 0,1 0,-1 0,1 0,-1 0,1 0,-1 0,1 1,0-1,-1 0,1 0,-1 0,1 1,0-1,-1 0,1 0,0 1,-1-1,1 0,0 1,-1-1,1 0,0 1,0-1,0 0,-1 1,1 0,0 0,0 1,0-1,0 1,1-1,-1 0,0 1,1-1,-1 0,1 1,-1-1,1 0,0 0,-1 1,1-1,1 1,8 12,1 0,1-1,0 0,0-1,1 0,1-1,0 0,1-1,0-1,0 0,1-2,17 7,-4 1,56 35,-59-33,0-1,50 22,-32-20,0 2,-1 2,60 42,-88-53,-1 1,24 27,14 12,-24-25,0 0,-2 2,-2 1,29 42,-41-50,-1 1,0 0,-2 0,0 1,6 30,8 22,-16-62,-1 0,2-1,-1 0,2 0,-1-1,20 19,-14-14,0-1,14 24,3 6,3-2,62 65,-2-4,-79-88,1-1,21 18,-23-23,-1 1,-1 1,0 0,19 25,-18-22,-1 0,2 0,0-2,28 23,4 2,-9-4,-1 2,-2 1,57 80,-64-72,-1 0,-3 1,-1 1,-3 2,15 56,-27-81,-4-14,0 0,-1 0,3 16,-5-23,0 0,0 0,0 0,-1 0,1 0,-1 0,0 0,1 0,-1-1,0 1,-1 0,1 0,0-1,-1 1,0-1,-3 5,-4 3,-2-1,1 0,-1 0,-1-1,0-1,-24 12,-84 29,75-32,-267 95,285-101,-1 1,2 1,0 2,-36 24,-90 79,99-73,-95 60,73-56,-76 65,-46 31,160-124,-1-1,-55 19,-3 2,-9 2,-149 39,179-59,62-19,-1 0,1-1,0 0,-1-1,0-1,-14-1,-80-14,94 13,-38-9,35 7,0 0,-1 1,0 1,0 0,0 2,-24 1,19 4,1 1,1 1,-1 0,1 2,1 0,-25 16,-52 22,-31 3,226-115,336-227,-305 189,-82 62,96-63,-25 37,91-59,-126 69,105-93,10-19,-130 113,127-79,-135 97,-11 1,-40 29,0 1,0 0,1 0,0 1,0 0,0 1,1 0,0 1,12-4,20-2,0-1,73-30,-49 12,86-22,-136 50,-17 2,0-1,0 1,0 0,0-1,-1 1,1-1,0 1,0 0,-1-1,1 1,-1-1,1 1,0-1,-1 1,1-1,-1 1,1-1,-1 1,1-1,-1 1,1-1,-1 0,0 1,1-1,-1 0,1 0,-1 0,-1 1,-25 14,0-1,-55 18,61-24,-730 229,248-86,16 32,450-168,1 2,1 1,0 2,-35 28,48-33,13-11,14-10,178-126,6-7,-166 119,0-1,-2-1,0-1,-2-1,28-44,-33 45,-1 0,-1-1,-1-1,-2 0,0-1,-1 1,-2-2,-1 1,0-1,0-36,-5 4,3-52,-2 97,2 0,0 0,0 0,1 0,12-25,21-27,3 1,73-92,-29 43,39-78,-105 158,-1 0,-2-2,20-69,-35 102,1 0,-1 0,1 0,0 0,0 0,0 0,1 0,-1 0,1 1,0-1,-1 1,1-1,0 1,0 0,1-1,-1 1,0 0,1 1,-1-1,1 0,0 1,0-1,-1 1,1 0,0 0,0 0,0 0,0 0,0 1,0 0,1-1,-1 1,0 0,0 0,0 1,0-1,0 1,0-1,0 1,0 0,0 0,3 2,17 6,-1 2,0 0,0 1,-1 1,-1 1,31 27,102 112,-139-137,0 0,-1 1,-1 0,-1 1,0 1,-1 0,-1 0,-1 1,-1 0,-1 0,0 1,-1-1,3 40,-4-21,-1-1,-2 1,-2 0,-9 65,8-95,0 0,-1 0,-1 0,0 0,0 0,0-1,-1 0,0 0,-1 0,0-1,0 0,-1 0,1 0,-9 5,-7 4,-1-1,-1-2,-43 19,-533 190,568-212,-9 5,-1-3,-77 13,115-24,1-1,-1 0,0 1,0-1,0-1,1 1,-1-1,0 1,0-1,1 0,-1 0,0-1,-3-1,5 1,1 1,0 0,-1-1,1 1,0-1,0 0,0 1,0-1,0 0,0 0,0 1,1-1,-1 0,1 0,-1 0,1 0,0 0,0 0,0 0,0 0,0 0,0 0,0 0,1 0,-1 1,1-1,0-2,3-9,0 1,1-1,0 1,1 0,1 0,0 1,9-13,71-78,8 5,165-132,131-51,-311 230,-51 37,-29 13,0 0,0 0,-1 0,1 0,0 0,0 0,0 0,0 0,0 0,0 0,-1 0,1 0,0 0,0 1,0-1,0 0,0 0,0 0,0 0,0 0,0 0,-1 0,1 1,0-1,0 0,0 0,0 0,0 0,0 0,0 1,0-1,0 0,0 0,0 0,0 0,0 0,0 1,0-1,0 0,0 0,0 0,0 0,0 0,1 0,-1 1,0-1,0 0,0 0,0 0,0 0,0 0,0 0,0 0,0 1,1-1,-1 0,0 0,0 0,0 0,0 0,0 0,0 0,1 0,-1 0,0 0,0 0,0 0,-36 37,-15 10,-103 72,151-117,1 0,-1 0,1 0,-1-1,0 1,0-1,0 0,0 0,1 0,-1 0,-1-1,1 1,0-1,0 0,0 1,0-1,-3-1,3 0,1 0,0-1,0 1,0-1,0 0,0 1,0-1,0 0,1 0,-1 0,1 0,0 0,-1-1,1 1,0 0,0-1,0 1,0-1,1 1,-1-1,1 1,-1-4,-7-46,2 0,2-1,4-68,0 26,-6-97,-37-233,41 412,-10-50,12 61,-1 0,1 0,-1 0,1 0,-1 0,0 0,0 0,0 0,0 0,0 0,-1 1,1-1,0 0,-1 1,1-1,-1 1,0-1,0 1,1 0,-4-2,3 3,-1 1,1-1,0 0,0 1,0 0,0-1,0 1,1 0,-1 0,0 0,0 0,0 1,1-1,-1 0,1 1,-1-1,1 1,0-1,-1 1,0 2,-17 19,2 1,0 1,-16 33,-35 88,36-74,-42 93,-74 154,144-310,0 0,1 0,0 1,1-1,0 1,-2 17,-3 16,-16 44,-63 157,-62 77,119-260,19-40,0 0,-2-1,0 0,-1-1,-1 0,-1-1,0-1,-2 0,0-1,0-1,-2-1,0 0,-31 16,-9 1,26-15,1 1,0 2,-29 24,52-35,0 0,0 1,0 0,1 0,1 1,0 0,0 0,1 1,0 0,1 0,0 0,0 1,-2 13,-1 11,7-28,0 0,0 0,-1 0,-1 0,1-1,-1 1,-1-1,1 0,-1 1,0-2,-1 1,-7 8,9-11,0 0,-1-1,1 0,-1 0,0 0,0 0,0-1,0 1,0-1,0 0,-1 0,1 0,-1-1,1 0,-1 0,0 0,-5 0,-16-4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784 1,'0'8,"1"1,-1-1,2 1,-1-1,2 1,-1-1,1 0,0 0,0 0,1 0,0-1,1 1,0-1,0 0,0-1,1 1,0-1,8 7,7 4,2-1,0-1,1-1,37 16,284 110,11-22,158 60,-434-143,-1 3,-1 4,-3 3,-2 4,-1 3,93 88,38 19,-195-153,7 4,0 2,-1 0,0 0,-1 1,0 1,14 20,-25-30,-1-1,0 1,1-1,-1 1,0-1,-1 1,1-1,-1 1,0 0,0-1,0 1,0 0,-1 4,0-4,1 1,0 0,0-1,0 1,0-1,1 1,0-1,2 8,6 7,1 0,1-1,1 0,24 28,8 12,-29-38,1-2,1 0,29 25,10 10,-82-79,0 2,-45-31,-72-41,-59-21,110 66,2-3,-124-99,-64-100,94 83,129 121,-47-44,-123-84,219 172,-1 1,1 0,-1 0,-13-5,19 9,1 0,-1 0,1-1,-1 1,1 0,-1 0,0 0,1 0,-1 0,1 0,-1 0,1 0,-1 0,1 0,-1 0,1 0,-1 0,1 1,-1-1,1 0,-1 0,1 1,-1-1,1 0,-1 0,1 1,-1-1,1 0,0 1,-1-1,1 1,0-1,-1 1,1-1,0 0,0 1,-1-1,1 1,0-1,0 1,0 0,0-1,0 1,-1-1,1 1,0-1,0 1,0-1,0 1,1-1,-1 1,0-1,0 1,0-1,1 2,10 34,-10-34,43 92,4-2,71 100,-66-107,309 463,46-31,-345-444,-29-31,2-2,1-1,82 65,-113-101,-1 1,0-1,1 0,-1 0,1 0,6 1,-11-4,0 0,0 1,0-1,0 0,1 0,-1 0,0 0,0 0,0 0,0 0,0 0,0 0,0-1,0 1,0 0,0-1,0 1,0-1,0 1,0-1,0 1,-1-1,1 0,0 1,0-1,-1 0,1 0,0 0,-1 1,1-1,-1 0,1 0,-1 0,1 0,-1 0,1 0,-1 0,0 0,0 0,0 0,1-2,-1-9,1-1,-2 1,0 0,0 0,-1 0,0-1,-1 2,-8-21,-6-32,17 62,-1 1,1-1,0 1,0-1,0 1,0-1,0 1,0-1,0 1,0-1,0 1,1-1,-1 1,0-1,1 1,0-1,-1 1,1 0,0-1,-1 1,1 0,0 0,0 0,2-2,-2 2,1 0,0 0,0 1,0-1,0 0,0 1,0-1,0 1,1 0,-1 0,0 0,0 0,0 0,0 0,2 1,8 1,-1 1,0 1,0 0,-1 0,12 6,19 14,-2 2,68 55,58 74,-150-134,-15-21,1 1,-1-1,0 0,0 0,0 1,0-1,0 0,0 1,0-1,0 0,0 1,0-1,0 0,0 1,0-1,0 0,0 0,0 1,0-1,-1 0,1 1,0-1,0 0,0 0,0 1,-1-1,1 0,0 0,0 1,0-1,-1 0,1 0,0 0,0 1,-1-1,-1 0,0 0,-1 0,1 0,0 0,0 0,0 0,-1-1,1 1,0-1,0 0,0 1,0-1,0 0,0 0,0 0,-3-3,-60-43,-72-67,-12-10,100 87,-65-36,95 63,0 1,-1 0,0 2,0 0,-1 1,0 1,-24-3,-82 4,96 5,0-2,0-1,0-1,-37-9,-212-64,103 25,96 26,0 3,-1 4,-94-8,2 16,0 7,-343 40,443-22,-89 29,35-8,114-32,1 1,-1 0,1 1,1 1,-1 0,1 0,0 1,0 1,-12 11,-5 9,-49 61,74-85,2-3,0 1,0-1,0 1,1-1,-1 1,1-1,-1 1,1 0,-2 4,3-5,0-1,1 0,-1 1,0-1,1 0,-1 0,0 1,1-1,-1 0,1 0,0 0,-1 0,1 0,0 0,0 0,0 0,0 0,0 0,0 0,0 0,0 0,0-1,0 1,0-1,0 1,0 0,1-1,-1 0,1 1,30 11,-1-2,61 12,-78-19,1122 211,-604-130,4-41,-272-53,-254 10,63-8,88-22,-54 9,171-33,105-17,-372 69,1 0,0 2,0-1,-1 2,1-1,0 2,0-1,-1 2,1-1,-1 2,11 4,-1 1,-1 2,-1 0,0 2,30 24,77 78,-107-98,0-1,1-1,0-1,37 18,-25-14,35 26,17 25,-57-44,1-2,2 0,0-3,44 24,-35-28,-26-12,-1 1,0 1,17 10,-28-16,0 1,0-1,0 1,0-1,-1 1,1-1,0 1,0 0,-1-1,1 1,0 0,-1 0,1-1,-1 1,1 0,-1 0,1 0,-1 0,0 0,1-1,-1 1,0 0,0 0,0 0,0 0,0 0,0 0,0 0,0 0,0 0,0 0,0 0,-1 0,1 0,0 0,-1-1,1 1,0 0,-2 2,-1 0,0 0,0-1,0 1,0 0,0-1,-1 0,0 1,-4 1,-56 23,-1-3,-114 27,80-25,-137 42,-477 118,347-138,-7-31,228-13,-270 19,186-8,186-16,1-2,0-1,-1-2,2-2,-51-17,46 13,-676-158,665 158,-333-83,369 89,0-1,0-1,-22-12,38 17,0 0,0-1,0 0,0 1,0-2,1 1,-1 0,1-1,1 0,-1 0,1 0,-1-1,1 1,1-1,-3-7,1 5,2 0,-1 0,1-1,1 1,-1-1,2 1,-1-1,1 1,0-1,2-9,-2 18,0-1,0 0,0 1,0-1,1 0,-1 1,0-1,1 1,-1-1,0 0,1 1,-1-1,0 1,1-1,-1 1,1-1,-1 1,1 0,-1-1,1 1,0-1,-1 1,1 0,-1 0,1-1,0 1,-1 0,1 0,0 0,-1 0,1 0,0 0,-1 0,1 0,0 0,-1 0,1 0,-1 0,1 0,0 0,-1 1,1-1,0 0,-1 0,1 1,-1-1,1 0,0 1,30 24,-24-18,5 3,1-1,-1-1,2 0,-1-1,1 0,0-1,0 0,1-1,27 5,7-2,86 2,-98-9,787 12,-64-3,-706-8,91 1,-128-4,1-1,-1-1,0-1,0 0,0-1,20-8,145-82,-125 62,2 3,92-34,-137 59,171-60,-145 48,0-2,55-35,-62 34,1 1,1 2,68-23,116-21,-192 55,-3 0,1 0,0 2,-1 1,2 1,32 2,-56 0,1 1,-1-1,1 1,-1-1,0 1,1 0,-1 0,0 0,1 0,-1 0,0 0,0 1,0-1,0 1,0-1,-1 1,1 0,0 0,-1 0,1 0,-1 0,0 0,1 0,-1 0,0 1,0-1,-1 0,1 1,0-1,-1 1,0-1,1 4,-1 0,0 0,0 0,-1 0,1 0,-1 0,-1 0,1-1,-1 1,0 0,0-1,-1 1,1-1,-5 6,-2 0,-1 1,0-1,-1-1,-1 0,1 0,-1-1,-1-1,0 0,-18 8,-22 9,-62 18,94-36,-573 167,-14-35,57-14,493-110,-165 32,198-44,1-1,-1-1,0-1,0-2,0 0,-48-11,13-4,10 2,-1 2,-1 2,-88-7,-8 19,77 1,-90-9,143 4,0-1,1-1,0 0,0-2,0 0,0 0,1-2,1 0,0-1,0 0,0-1,2-1,-19-19,-13-19,3-1,-47-74,66 91,-6-9,2 0,-23-53,39 71,1-1,1 0,2 0,0 0,-4-49,2-32,5 0,5 0,5 0,33-185,-30 250,2 1,2 1,1 0,3 1,0 1,3 0,1 1,2 1,34-41,53-68,-94 120,-1-1,-2 0,0-1,8-30,69-159,-69 168,-18 42,-1 0,1 1,0-1,1 0,-1 1,1 0,0 0,0 0,1 0,8-7,-8 10,0-1,0 1,0 0,0 0,0 1,1 0,-1 0,1 0,-1 0,1 1,-1 0,1 0,-1 0,8 2,74 12,0 3,132 45,-114-30,33 8,801 244,-931-281,68 25,-71-26,1 1,-1 0,0 0,0 0,-1 1,1 0,-1-1,0 2,0-1,4 6,-6-8,-1 1,0 0,0-1,0 1,0 0,0 0,0 0,-1-1,1 1,-1 0,0 0,0 0,0 0,0 0,-1 0,1 0,-1 0,0 0,0-1,0 1,0 0,0 0,-3 3,-2 5,-2 0,1 0,-19 18,3-7,-1 0,0-2,-2-1,-1-1,0-1,-49 21,-185 64,57-41,177-56,0-1,0 0,0-2,-1-2,-50-4,-80-18,-132-16,264 36,9 2,-1-2,1 0,0-1,-21-7,34 9,0-1,1 1,-1-1,1 1,-1-1,1 0,0-1,0 1,0 0,0-1,0 0,1 0,-1 0,1 0,0 0,0 0,0-1,0 1,0 0,1-1,-1 0,1 1,0-1,-1-6,2 0,-1 0,2 0,-1 0,1 0,1 0,0 0,0 0,1 1,4-10,7-14,23-40,15-15,4 3,95-111,-139 182,1 0,0 0,22-16,-34 28,1 1,-1 0,1 0,-1 0,1 0,-1 0,1 0,0 0,0 0,0 0,-1 1,1-1,0 1,0 0,0-1,0 1,0 0,0 0,0 0,0 0,0 1,0-1,-1 0,1 1,0-1,0 1,0 0,3 1,-2 1,-1 0,1 1,-1-1,0 0,0 1,0-1,0 1,-1 0,1 0,-1-1,0 1,0 0,0 8,2 13,-1 1,-1 0,-5 45,-19 88,-8 9,-7-1,-8-2,-122 291,118-358,47-92,-1 0,0 0,0-1,0 1,-7 6,10-12,1 1,-1-1,1 1,-1-1,1 0,-1 0,1 1,-1-1,1 0,-1 0,1 1,-1-1,1 0,-1 0,0 0,1 0,-1 0,1 0,-1 0,1 0,-1 0,0 0,1 0,-1 0,1 0,-2-1,1 0,0 0,0 0,0 0,1-1,-1 1,0 0,0 0,1-1,-1 1,1 0,-1-1,1 1,-1-1,1 1,0-3,-2-12,1 0,0 0,1 0,4-21,13-76,-11 82,40-183,102-293,-118 425,-25 74,-7 24,-125 387,91-304,-259 657,269-701,21-49,11-30,23-72,-26 68,-3 28,0 0,0-1,0 1,0 0,0 0,0 0,0-1,0 1,0 0,0 0,0 0,0 0,0-1,-1 1,1 0,0 0,0 0,0 0,0-1,0 1,0 0,0 0,-1 0,1 0,0 0,0 0,0 0,0-1,-1 1,1 0,0 0,0 0,0 0,0 0,-1 0,1 0,0 0,0 0,0 0,0 0,-1 0,1 0,0 0,-15 13,-9 22,-37 66,38-60,-284 483,292-498,12-19,-1 1,0-1,-1 1,0-2,0 1,0 0,-1-1,0 0,-13 10,18-15,1-1,-1 0,0 1,1-1,-1 0,0 0,0 0,1 1,-1-1,0 0,0 0,0 0,1 0,-1 0,0 0,0-1,1 1,-1 0,0 0,1 0,-1-1,0 1,0 0,1-1,-1 1,0-1,1 1,-1-1,1 1,-1-1,0 0,-13-22,13 20,-1-1,-7-17,-1 1,-1 0,0 1,-1 0,-1 1,-1 0,-27-25,-6 6,-9-8,48 33,12 5,0 5,-1 1,1 0,0 0,-1 1,1-1,7 1,171-1,-114 3,578-13,5-27,162-7,-692 42,-32 2,-1-3,112-21,-29-16,84-14,-120 31,105-12,112 35,-5-1,-325-2,-22 4,1 0,-1 0,0 0,1 0,-1-1,0 1,1 0,-1 0,0 0,1-1,-1 1,0 0,0 0,1-1,-1 1,0 0,0-1,0 1,1 0,-1-1,0 1,0 0,0-1,0 1,0 0,0-1,1 0,-2-1,-1 0,1 0,0 1,0-1,-1 0,1 0,-1 1,1-1,-1 1,0-1,0 1,1 0,-1 0,0 0,-3-1,-247-123,126 66,17 8,-197-107,255 123,2-3,-88-88,118 108,-21-23,2-1,-38-57,65 82,-17-37,21 38,-1 1,-16-25,20 35,0 0,0 0,-1 1,0-1,0 1,0 0,-1 0,1 0,-1 1,-10-5,-28-12,-67-43,37 19,65 39,0 1,0 0,-14-4,2 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5033 932,'-4'1,"1"1,-1-1,1 0,-1 1,1 0,0 0,0 0,0 0,0 1,0-1,-5 6,-5 3,-45 32,-1-3,-3-3,-101 45,-209 64,288-116,68-24,-560 231,-183 108,81-81,450-156,82-37,87-43,-5 4,-2-3,-1-3,-79 19,142-44,-1 0,1 0,-1-1,1 0,-1 0,1 0,0 0,-1 0,1-1,-1 0,1 0,0 0,-1-1,-6-3,6 2,0-1,0 1,0-1,1 0,-1-1,1 1,0-1,1 1,-1-1,-3-8,-39-71,-57-148,84 178,10 28,0 2,-16-31,20 47,0-1,-1 1,0 0,0 1,-1 0,0 0,0 0,-1 1,-13-10,6 7,-1 1,0 1,0 0,0 1,-1 1,0 0,-28-3,-9 3,-62 1,74 4,0-1,1-3,-50-10,-39-27,127 40,1 0,0 0,0 0,0 0,0 0,0 0,1 0,-1-1,0 1,-1-3,3 4,-1 0,1-1,0 1,-1-1,1 1,0-1,0 1,0-1,0 1,-1-1,1 1,0-1,0 1,0-1,0 1,0-1,0 1,0-1,0 1,1-1,-1 1,0-1,0 1,0 0,0-1,1 1,-1-1,1 0,2-2,1-1,0 1,0 0,0 1,0-1,0 1,1-1,-1 1,8-1,119-43,175-36,-215 60,1248-277,-890 203,-351 74,242-48,4 28,-288 41,-55 0,-1 1,1 0,0 0,0 0,0 0,0 0,-1 0,1 0,0 0,0 0,0 0,-1 0,1 0,0 1,0-1,-1 0,1 0,0 1,0-1,-1 1,1-1,0 1,-1-1,1 1,-1-1,1 1,0 0,0 0,-3 1,1-1,-1 1,1-1,-1 1,1-1,-1 1,0-1,1 0,-1 0,0 0,0 0,-2 1,-48 21,-107 34,157-57,-644 182,-14-24,-481 130,1083-271,14-5,1 2,-47 21,79-26,21-4,13-6,43-6,424-83,2-27,-236 52,-64 11,-165 46,46-22,-72 30,-1 0,1 0,0-1,-1 1,1 0,0-1,-1 1,1 0,-1-1,1 1,-1-1,1 1,-1-1,1 0,-1 1,1-1,-1 1,0-1,1 0,-1 0,0 0,-1 1,1-1,-1 1,1 0,-1-1,0 1,1 0,-1-1,0 1,1 0,-1 0,0-1,1 1,-1 0,0 0,0 0,1 0,-1 0,0 0,-1 0,-107 7,-100 15,-1311 83,1514-105,-75 4,-119-10,194 6,-1-1,0 0,1 0,-1-1,-8-3,14 5,1 0,0 0,-1-1,1 1,-1 0,1 0,0 0,-1 0,1-1,0 1,-1 0,1 0,0-1,-1 1,1 0,0-1,0 1,-1 0,1-1,0 1,0 0,0-1,-1 1,1 0,0-1,0 1,0-1,0 1,0 0,0-1,0 1,0-1,0 1,0 0,0-1,0 1,0-1,0 1,0 0,0-1,1 1,-1-1,0 1,0 0,0-1,1 1,-1 0,0-1,0 1,1 0,-1-1,1 1,19-12,-9 8,0 1,0 0,0 1,1 0,-1 1,1 0,0 1,19 2,292 38,-132-11,176 8,1-15,0-17,700-80,-969 63,-37 6,-1-3,108-29,-145 28,-1-1,0-1,-1 0,33-26,19-11,-31 28,0 1,2 3,76-21,60-21,-156 48,159-62,-147 61,-1 2,2 1,43-4,603-98,231-45,-138 56,-531 58,-3-10,442-158,-581 177,1 4,1 5,169-16,-121 19,166-43,-319 64,84-21,104-41,15-4,-47 18,-108 30,69-22,-101 35,1 2,-1 0,1 0,33 1,-44 3,-1-1,0 1,0 1,1-1,-1 1,0 1,-1-1,1 1,0 0,-1 0,1 0,-1 1,0 0,0 0,-1 0,1 1,-1-1,0 1,5 7,5 9,-1 2,-1 0,13 34,-17-39,10 26,-2 1,-3 1,-1 1,-2 0,3 52,-7-24,-4 1,-12 115,4-151,-1-1,-1 1,-17 41,-49 113,34-97,-88 176,64-144,-74 122,70-132,21-36,-87 169,60-93,-101 240,57-122,85-211,-3-2,-48 65,-76 66,-29 42,-152 234,288-407,-3-3,-3-2,-1-3,-4-2,-1-4,-86 51,61-48,-354 193,423-237,0-2,0-1,0 0,-1-1,0-2,-24 2,4-1,-704 155,695-146,-111 30,3 7,-217 100,342-135,0-2,-1-1,0-2,0-1,-1-2,-63 4,-775 4,640-17,202 2,0-2,0 0,0-3,1 0,-60-20,-424-136,-262-97,698 225,-99-57,141 67,0-1,2-2,1-1,-47-48,-138-155,-158-172,34-26,257 300,-56-77,-11 38,32 39,114 119,1 1,-1-1,1-1,1 1,0-1,0 0,1 0,0 0,1-1,0 1,1-1,-2-15,3 0,1 1,2 0,0 0,8-33,0 12,3 1,1 0,2 1,3 1,1 0,1 2,55-76,-48 73,-12 19,36-42,-45 59,1 0,0 1,0 0,1 0,0 1,0 0,0 1,20-8,7 1,0 1,1 2,0 2,67-4,159 13,-86 15,276 61,170 83,-578-149,92 26,235 62,7-30,-246-57,0-7,0-5,165-19,-121-6,318-87,159-113,-14-43,-461 190,441-153,-574 216,-1-2,-1-2,0-1,-1-3,-2-1,0-3,-2 0,0-3,35-35,288-255,-244 223,53-40,-145 119,0 1,1 0,0 3,56-21,-321 114,-44 12,-131 29,-129 14,-111 19,-810 212,15 69,881-231,104-8,97-20,85-28,-195 135,447-264,-57 25,74-39,-1 0,0-1,0-1,0 0,-1-1,1 0,-18 0,-218-14,-73 3,280 14,33-1,13 2,7-3,1 0,0-1,19 1,129 8,101-5,112-16,108-23,2124-317,-2325 291,-156 29,30-5,-151 34,0 0,0 1,0-1,0 1,0 0,0 0,0 0,0 0,5 1,-8 0,0-1,0 0,1 0,-1 0,0 0,0 0,0 1,0-1,0 0,0 0,0 0,1 0,-1 1,0-1,0 0,0 0,0 0,0 0,0 1,0-1,0 0,0 0,0 0,0 1,0-1,0 0,0 0,0 0,0 1,-1-1,1 0,0 0,0 0,0 0,0 1,0-1,0 0,0 0,-1 0,1 1,-15 12,-20 10,-2-2,-65 28,-344 124,-14-30,-67 24,442-137,-161 80,228-100,1 1,-20 15,33-23,0 1,0-1,1 0,0 1,-1 0,1 0,1 0,-1 0,1 0,-1 1,1-1,0 1,-1 6,2-9,1 0,0 0,0 0,0 0,0 0,0 0,0 0,0 0,1 0,-1 0,1 0,-1-1,1 1,0 0,0 0,0 0,0-1,0 1,0-1,0 1,0 0,1-1,-1 0,0 1,4 1,1 1,0-1,0 1,1-1,0-1,0 1,9 2,32 4,0-1,0-3,90-1,381-25,6-28,-390 35,783-79,-727 79,-173 13,-1 1,1 1,29 5,-44-6,0 1,0-1,0 1,-1 0,1 0,0 0,0 1,-1-1,1 1,-1-1,0 1,1 0,-1 0,0 0,0 0,0 0,0 0,0 1,-1-1,1 0,-1 1,1 0,-1-1,0 1,0 0,0 0,0 4,0 0,-1 1,-1-1,0 1,0-1,0 1,-1-1,0 0,0 0,-1 0,0 0,0 0,-5 6,-10 18,-27 34,38-56,-91 112,-133 127,104-116,97-103,0-1,-1-2,-52 33,-108 51,51-31,129-73,5-2,0-1,0 0,0 1,1 0,0 1,-1-1,1 1,-6 8,10-12,1 1,0-1,-1 0,1 1,0-1,0 0,0 1,0-1,0 0,0 1,0-1,0 0,0 0,1 1,-1-1,1 0,-1 1,1-1,-1 0,1 0,0 0,-1 0,1 0,0 0,2 2,28 28,-20-22,-1 1,-1 0,0 0,-1 1,0 0,-1 0,0 1,0 0,-2 0,1 1,4 15,-9-22,0 0,0 0,0 0,0 0,-1 0,0 0,-1 0,1 0,-1 0,0 0,-1 0,1-1,-1 1,0 0,-1-1,1 1,-1-1,0 0,-1 0,1 0,-1 0,0 0,0-1,0 0,-10 8,-5 2,-1-1,0 0,-1-2,-27 12,-94 27,122-43,-139 42,-1-8,-2-6,-181 15,334-49,-17 2,0-1,0-2,-35-3,54 2,0-1,0 1,0-1,0 0,1 0,-1-1,0 0,1 0,0-1,0 0,0 0,1 0,-1-1,1 0,0 0,-8-10,7 8,0 0,0 0,-1 0,0 1,0 0,-1 0,1 1,-1 0,0 1,-1-1,-14-4,-7 0,0 1,-40-5,60 11,-149-23,-204-40,306 50,0-1,0-3,2-3,-62-33,109 50,0 1,0-2,0 1,0-1,1 0,0 0,1-1,-1 0,1 0,-9-16,12 18,0-1,1 0,0 0,0 0,0 0,1-1,0 1,0 0,1-1,0 1,0 0,0-1,1 1,0 0,0-1,4-10,1 2,0 1,1-1,0 1,1 1,1 0,0 0,1 1,0 0,1 0,0 1,16-12,10-5,1 2,68-36,-30 24,2 3,1 4,1 3,2 4,107-17,-85 26,0 4,0 5,202 14,12 33,-261-30,-1 3,0 1,75 34,-126-47,0 0,0 0,0 1,0 0,-1 0,1 0,-1 0,0 1,0 0,0 0,0 0,3 5,-6-7,-1-1,1 0,-1 1,1-1,-1 1,1-1,-1 1,0-1,0 1,0 0,0-1,0 1,0-1,0 1,0-1,-1 1,0 1,0 0,-1 0,1 0,-1 0,0 0,0-1,0 1,0 0,0-1,-1 0,-3 4,-9 4,1 0,-2 0,1-2,-1 0,-31 11,-91 20,107-32,-87 21,-128 36,234-61,1 1,0 0,0 0,1 1,-1 1,1-1,0 2,1 0,-16 13,24-19,0 0,0 0,0 0,0 0,0 0,1 0,-1 1,0-1,0 0,1 1,-1-1,1 0,0 1,-1-1,1 0,0 1,0-1,-1 1,1-1,0 1,0-1,1 0,-1 1,0-1,0 1,1-1,-1 0,1 1,-1-1,1 0,0 1,0-1,-1 0,1 0,0 0,0 0,0 1,1 0,3 1,0 1,0-1,0 0,1 0,-1-1,0 1,1-1,8 1,24 5,0-2,0-1,67-2,-26-1,79 7,243 43,-381-48,-1 0,1 1,-1 2,-1 0,20 10,-36-17,-1 1,0-1,0 1,1-1,-1 1,0 0,0 0,0 0,0 0,0 0,0 0,0 0,0 0,0 0,0 0,0 0,-1 1,1-1,-1 0,1 0,-1 1,1-1,-1 0,0 1,1 1,-2-1,1-1,-1 1,0-1,0 1,1-1,-1 0,0 1,0-1,-1 0,1 1,0-1,0 0,-1 0,1 0,0 0,-1 0,-2 1,-9 4,-1 0,-1 0,-20 4,35-10,-7 2,-13 4,0-1,0-1,-1-1,-21 1,37-4,0 0,0 0,0 0,0-1,0 1,0-1,1-1,-1 1,0-1,1 0,-1 0,1 0,-1 0,1-1,0 0,0 0,0 0,1 0,-1 0,1-1,0 0,0 0,-4-5,0-6,0 0,1 0,0-1,2 0,0 0,-4-26,-2-102,10 129,1-52,3-1,23-117,-26 177,4-23,-5 31,0-1,0 0,0 0,0 0,0 0,0 0,0 1,0-1,0 0,0 0,-1 0,1 0,0 1,-1-1,1 0,0 0,-1 0,1 1,-1-1,1 0,-1 1,1-1,-1 1,0-1,0 0,-11 4,11 1,10-1,11-2,1-1,-1-1,0-1,0 0,21-7,8 0,520-119,3-39,-354 101,531-177,-725 233,77-32,-89 37,-2-1,1-1,-1 1,0-2,18-16,-26 22,0 1,-1-1,1 0,0 0,-1 0,0 0,1-1,-1 1,0 0,0 0,-1-1,1 1,0-1,-1 1,1-1,-1 1,0-1,0 1,0-1,0 1,0-1,-1 1,1-1,-1 1,1 0,-1-1,0 1,0 0,0-1,0 1,-1 0,1 0,0 0,-1 0,-2-2,-6-7,0 1,-1 0,0 1,-23-14,22 15,1 1,4 2,0 0,-1 0,2-1,-1 0,-9-10,15 14,-1 0,1 0,0 0,0 1,0-1,0 0,1 0,-1 0,0 0,1-1,0 1,-1 0,1 0,0 0,0 0,0 0,0-1,1 1,-1 0,0 0,1 0,0 0,-1 0,1 0,0 0,0 0,0 0,0 0,2-1,4-6,0 1,0-1,1 2,0-1,0 1,1 0,15-8,84-42,-85 47,214-97,108-41,98-52,793-400,-60-102,-884 487,-88 40,-174 148,-2-1,-1-2,-1 0,-1-2,31-54,-51 78,-1-1,0 1,-1-1,3-12,-5 20,-1-1,1 1,-1-1,0 1,0-1,0 1,0-1,0 0,0 1,0-1,0 1,0-1,-1 1,1-1,-1 1,1-1,-1 1,0-1,1 1,-1 0,0-1,0 1,0 0,0 0,0 0,0 0,0 0,-1 0,1 0,0 0,-3-1,-1 0,-1 0,1 1,-1 0,1 0,-1 0,0 1,0 0,1 0,-1 0,-7 2,-65 14,57-10,-244 64,-34 9,199-57,-105 9,197-31,0 1,0-1,0 0,-1-1,1 0,0 0,0 0,1-1,-1-1,0 1,1-1,-9-5,11 5,0 0,0-1,0 0,0 0,1 0,-1-1,1 0,0 0,1 0,-1 0,1 0,0-1,0 1,1-1,-4-11,1-4,1 1,1-1,0-24,0 12,3 32,0-1,0 1,0-1,0 1,-1 0,1-1,0 1,-1 0,1-1,-1 1,0 0,1 0,-1-1,0 1,0 0,1 0,-1 0,0 0,0 0,-2-1,0 1,0 0,0-1,0 2,0-1,0 0,0 1,0-1,0 1,0 0,-5 0,-21 2,-1 0,1 2,-42 11,-86 32,110-31,-190 64,184-66,48-16,15-7,332-189,-272 161,-39 19,42-20,-67 35,1 0,-1 1,1 0,0 0,0 0,0 1,14-1,-19 2,-1 0,0 0,0 0,0 0,0 0,0 1,0-1,0 0,0 0,0 1,0-1,0 1,0-1,0 1,-1-1,1 1,0 0,0-1,0 1,-1 0,1-1,0 1,-1 0,1 0,0 0,-1 0,1 0,-1 0,0 0,1 0,-1 0,0 0,1 0,-1 0,0 0,0 2,0 1,0 1,-1 0,0-1,0 1,0-1,0 1,-3 4,-4 10,-2 0,-1-1,-16 23,16-26,0 1,1 1,-13 30,47-68,8-10,11-14,-69 73,-406 353,-19-21,379-304,34-27,0-2,-2-2,0-1,-2-3,-1-1,0-2,-1-2,-1-2,-49 10,-180 32,-122 18,88-17,-1239 249,1324-248,170-38,52-20,0 0,0 1,-1 0,1-1,0 1,0 0,0-1,0 1,-1 0,1 0,0 0,1 0,-1 0,0 0,-1 2,2-3,1 1,-1-1,0 1,0-1,1 1,-1-1,1 1,-1-1,0 1,1-1,-1 0,1 1,-1-1,1 0,-1 1,1-1,-1 0,1 0,-1 1,1-1,0 0,-1 0,1 0,-1 0,1 0,0 0,-1 0,1 0,0 0,48 0,122-18,315-75,3-25,-259 60,-19 14,-193 42,1 1,-1 0,1 1,-1 1,27 5,-34-6,0 1,0-2,0 1,0-1,0-1,0 0,0-1,0 0,0-1,12-6,-9 5,772-283,-384 125,-333 130,-44 26,-25 7,1 0,-1 0,0 0,1 0,-1 0,1 0,-1 0,1 1,-1-1,1 0,-1 0,0 0,1 0,-1 1,1-1,-1 0,0 0,1 1,-1-1,0 0,1 0,-1 1,0-1,1 0,-1 1,0-1,1 1,-1 2,0-1,0 1,-1 0,1-1,-1 1,1 0,-1-1,0 1,0-1,0 1,0-1,0 0,-1 1,1-1,-3 2,-12 21,-1-1,-40 42,-61 48,-82 63,-1020 719,937-722,-559 250,833-420,-29 14,-2-2,0-2,-76 16,113-29,-1-1,0 1,0-1,0 0,0 0,0 0,0-1,0 1,1-1,-1 0,0 0,-5-2,8 2,0 0,0 0,0 0,0 0,0 0,0 0,0 0,1 0,-1 0,0-1,1 1,-1 0,1 0,-1-1,1 1,-1 0,1-1,0 1,0-1,0 1,0 0,0-1,0 1,0-1,0 1,0 0,1-1,-1 1,0 0,1-1,0 1,-1 0,2-2,4-11,1 1,0 0,1 0,1 1,-1 0,2 0,11-10,83-72,-99 90,149-119,120-108,-263 221,6-9,-21 19,-15 9,-749 356,650-319,115-45,0 0,0 0,0 0,-1-1,1 1,0-1,-1 1,-4-2,8 1,0 0,0 0,-1 0,1 0,0 0,0-1,0 1,-1 0,1 0,0 0,0-1,0 1,0 0,0 0,-1-1,1 1,0 0,0 0,0-1,0 1,0 0,0 0,0-1,0 1,0 0,0-1,0 1,0 0,0 0,0-1,0 1,0 0,0-1,0 1,0 0,1 0,-1-1,0 1,0 0,0 0,0 0,1-1,-1 1,0 0,0 0,0 0,1-1,-1 1,1 0,7-9,0 1,1 0,17-11,129-77,105-38,345-141,858-267,-1321 503,-138 38,0 0,0 0,-1 0,1 1,0 0,0 0,0 0,0 0,0 1,0 0,-1-1,1 1,5 3,-8-4,1 1,-1 0,0 0,0 0,0 0,-1 0,1 0,0 0,0 0,0 0,-1 0,1 1,-1-1,1 0,-1 0,1 1,-1-1,0 0,1 1,-1-1,0 0,0 1,0-1,0 0,-1 2,-1 7,-1 0,0 0,0 0,-1-1,-1 1,0-1,0 0,-6 8,-50 66,-3-3,-80 76,9-9,3 9,115-128,17-28,0 0,1 0,-1 0,0 1,1-1,-1 0,0 0,1 0,-1 0,0 0,1 0,-1 0,0 0,1 0,-1 0,1 0,-1 0,0 0,1 0,-1 0,0 0,1 0,-1 0,0 0,1-1,-1 1,0 0,1 0,-1 0,0-1,0 1,1 0,-1 0,0-1,0 1,1 0,-1-1,50-35,-47 34,-3 2,12-10,0 1,1 1,19-11,-31 19,0 0,-1-1,1 1,-1 0,1-1,0 1,0 0,-1 0,1-1,0 1,-1 0,1 0,0 0,0 0,-1 0,1 0,0 0,-1 0,1 0,0 1,0-1,-1 0,1 0,0 1,-1-1,1 0,-1 1,2 0,-2 0,1 0,-1 0,1 1,-1-1,0 0,0 1,0-1,0 0,0 1,0-1,0 0,0 1,0-1,0 0,-1 3,-6 18,-1-1,-1 0,-1 0,0-1,-2 0,-14 18,3-2,-34 53,-22 36,75-115,15-12,104-68,-17 6,122-63,195-91,578-216,-957 420,74-18,-106 31,-1 0,1 1,0-1,-1 1,1-1,0 1,0 0,-1 0,1 1,0-1,-1 1,1 0,0 0,-1 0,1 0,-1 1,1 0,4 3,-7-4,1 0,-1 1,0-1,0 1,0-1,0 1,-1 0,1-1,0 1,-1 0,1 0,-1-1,0 1,1 0,-1 2,0 1,0 1,-1-1,1 1,-1-1,-1 1,-1 6,-7 14,-2 0,0-1,-22 32,-26 34,-131 151,-103 66,-369 307,537-513,90-79,37-23,-1-1,0 1,0 0,0 0,0 0,0 0,0-1,0 1,0 0,0 0,0 0,0 0,0-1,0 1,0 0,0 0,0 0,0 0,0 0,-1-1,1 1,0 0,0 0,0 0,0 0,0 0,0-1,0 1,0 0,-1 0,1 0,0 0,0 0,0 0,0 0,0 0,0-1,-1 1,1 0,0 0,0 0,0 0,0 0,-1 0,1 0,0 0,0 0,0 0,0 0,-1 0,1 0,0 0,0 0,0 0,0 0,-1 1,1-1,0 0,0 0,0 0,0 0,0 0,-1 0,1 0,0 1,6-12,1 2,0-1,12-13,287-291,-141 150,418-451,-653 673,-76 66,-566 430,-80 66,726-567,47-45,19-8,0 0,0 0,-1 0,1-1,0 1,0 0,0 0,-1 0,1-1,0 1,0 0,0 0,0-1,-1 1,1 0,0 0,0-1,0 1,0 0,0-1,0 1,0 0,0 0,0-1,0 1,0 0,0-1,0 1,0 0,0 0,0-1,0 1,0 0,1-1,14-35,-14 35,24-42,1 1,3 1,1 1,1 2,39-35,-50 56,-33 30,-20 14,-1-2,-1-1,-73 37,-130 45,233-104,-26 11,-130 54,-184 51,313-114,32-4,0 0,-1 0,1 0,0 0,0 0,0 0,0 0,-1-1,1 1,0 0,0 0,0 0,0 0,0 0,-1-1,1 1,0 0,0 0,0 0,0 0,0-1,0 1,0 0,0 0,0 0,0-1,0 1,0 0,0 0,0 0,0-1,0 1,0 0,0 0,0 0,0-1,0 1,0 0,0 0,0 0,0 0,0-1,0 1,0 0,1 0,-1 0,0 0,0-1,0 1,0 0,0 0,1 0,-1 0,0 0,0 0,0 0,1-1,5-4,1-1,-1 1,1 0,11-5,32-15,0 2,2 2,68-18,-110 36,0 1,1 0,0 1,-1 0,1 0,0 1,20 3,-28-3,0 1,1 0,-1 0,0 0,1 1,-1-1,0 1,0 0,0-1,0 1,0 1,-1-1,1 0,-1 1,1-1,-1 1,0 0,0 0,0 0,0 0,-1 0,1 0,-1 0,0 1,1-1,-2 0,2 5,-1 1,0-1,-1 1,0-1,0 0,-1 1,0-1,0 0,-1 1,-4 11,0-3,-1 1,-1-1,-16 25,-1-7,0-1,-2-1,-2-2,-1-1,-1-1,-1-1,-58 36,-3-6,-177 79,-149 30,385-156,-68 11,63-21,38-1,0 0,0 0,0 0,0-1,0 1,0 0,0-1,0 1,0-1,0 1,0-1,0 1,0-1,0 0,0 1,0-1,-1-1,2 1,0 0,-1 1,1-1,0 0,0 0,-1 0,1 0,0 0,0 0,0 0,0 0,0 1,0-1,0 0,0 0,1 0,-1 0,0 0,1 0,-1 0,19-30,7 2,0 0,2 2,50-38,108-65,-11 20,20-13,-172 106,-23 17,0 0,0 0,0 0,1 0,-1-1,0 1,0 0,0 0,0 0,0 0,0 0,1 0,-1 0,0 0,0 0,0 0,0 0,0 0,0-1,0 1,0 0,1 0,-1 0,0 0,0 0,0 0,0 0,0-1,0 1,0 0,0 0,0 0,0 0,0 0,0-1,0 1,0 0,0 0,0 0,0 0,0 0,0-1,0 1,0 0,0 0,0 0,0 0,0 0,0 0,-1 0,1-1,0 1,0 0,0 0,0 0,0 0,0 0,0 0,0 0,-1 0,1-1,-45 13,-116 43,-833 255,979-306,-11 3,1 0,-1-2,0-1,0 0,-39-2,62-2,0 0,1 0,-1-1,0 0,0 1,0-1,1 0,-1 0,0 0,-2-2,4 2,0 1,1-1,-1 1,1-1,-1 1,1-1,-1 0,1 1,-1-1,1 0,0 1,-1-1,1 0,0 1,0-1,-1 0,1 0,0 1,0-1,0 0,0 1,0-1,0 0,0 0,0 0,2-3,0 0,-1 1,1-1,0 1,1 0,-1 0,0 0,1 0,0 0,0 0,0 1,0-1,4-1,37-25,3 2,0 2,1 3,57-19,-69 27,459-156,9 26,-149 44,-75 16,175-49,-444 130,1 0,-1 1,0 0,17 0,-27 2,-1 0,0 0,1 0,-1 0,1 0,-1 0,1 0,-1 0,1 0,-1 0,0 0,1 0,-1 0,1 0,-1 0,0 1,1-1,-1 0,1 0,-1 1,0-1,1 0,-1 1,0-1,1 0,-1 1,0-1,0 0,1 1,-1-1,0 0,0 1,0-1,1 1,-1-1,0 1,0-1,0 0,0 1,0-1,0 1,0-1,0 1,0-1,0 1,0-1,0 0,0 1,-1-1,1 1,0-1,0 0,0 1,0-1,-1 1,1-1,0 0,-1 1,1-1,0 0,-1 1,1-1,0 0,-1 1,-6 6,1 0,-2-1,1 0,-1 0,1-1,-1 0,-10 5,-73 31,71-32,-103 39,-185 45,-142 8,403-91,-932 172,854-168,-1-6,0-5,-154-16,-363-76,328 34,-458-67,139 63,251 27,377 31,0 1,0-1,0 0,0 0,1-1,-1 0,1 0,-6-3,9 4,1 0,-1 0,1 0,-1-1,1 1,0-1,0 1,-1-1,1 1,0-1,0 1,1-1,-1 0,0 0,1 1,-1-1,1 0,-1 0,1 0,0 0,0 0,0 0,0 1,0-1,0 0,0 0,1-2,2-10,1 1,0 0,0 0,2 1,-1 0,15-23,55-69,-53 75,292-372,-292 376,1 2,2 1,0 0,48-30,4-4,84-65,-154 115,-9 6,-20 13,-30 24,50-36,1 0,0 0,0 0,0 1,0-1,0 0,0 0,0 1,0-1,1 0,-1 1,-1 2,8 2,15-5,21-6,-1-2,68-21,-48 12,188-50,554-129,485-133,-952 217,-317 103,-6 4,0-1,-1 0,0-1,0 0,-1-1,17-12,-28 19,0-1,1 1,-1 0,1 0,-1 0,0-1,1 1,-1 0,1 0,-1-1,0 1,1 0,-1-1,0 1,0 0,1-1,-1 1,0-1,0 1,1 0,-1-1,0 1,0-1,0 1,0 0,0-1,0 1,0-1,0 1,0-1,0 1,0-1,0 1,0-1,0 1,0 0,0-1,0 1,0-1,-1 1,1-1,0 1,0 0,-1-1,1 1,0 0,0-1,-1 1,1 0,0-1,-1 1,1 0,-1 0,1-1,0 1,-1 0,0 0,-36-6,-298 24,190-5,-4-1,-468 23,607-35,1 0,0 0,0-1,-1 0,-8-3,17 4,1 0,-1 0,1-1,0 1,-1 0,1 0,-1 0,1-1,-1 1,1 0,0 0,-1-1,1 1,0 0,-1-1,1 1,0 0,-1-1,1 1,0-1,0 1,-1 0,1-1,0 1,0-1,0 1,0-1,-1 1,1-1,0 1,0-1,0 1,0-1,0 1,0 0,0-1,1 1,-1-1,0 1,0-1,0 1,0-1,1 1,-1-1,0 1,0 0,1-1,-1 1,0 0,0-1,1 1,-1 0,1-1,-1 1,1-1,10-9,1 1,0-1,1 2,0 0,0 0,0 2,26-10,1-2,1254-472,36 113,-1226 349,297-91,-371 107,0-1,-2-1,0-2,46-32,86-90,-150 129,55-47,3 3,1 3,97-53,240-101,-180 95,-213 103,126-57,-123 57,1 1,0 1,0 0,1 1,-1 1,30 0,-35 2,0 1,0 1,0 0,0 0,0 1,0 0,-1 1,1 1,-1 0,0 0,-1 1,1 0,-1 1,-1 0,11 10,157 161,-80-75,-91-97,0 2,-1-1,0 0,0 1,0 0,-1 0,0 1,-1-1,0 1,0 0,-1 0,0-1,0 2,-1-1,-1 0,1 0,-1 0,-1 0,0 0,0 0,-1 0,-2 10,-3 3,0-1,-1 0,-1 0,-1-1,-1 0,0 0,-28 32,-86 84,15-19,76-78,4-6,-39 58,61-79,1 0,1 0,0 1,0 0,2 0,-1 0,2 0,0 1,-2 18,3 0,1 1,2-1,2 1,7 37,-7-51,2 0,1 0,0 0,1-1,1 1,0-2,2 1,12 17,-14-26,0-1,0 0,0 0,1 0,1-1,-1-1,1 1,0-2,0 1,1-1,0-1,0 0,0-1,17 4,10-1,-1-1,1-2,41-2,-68-1,0-1,-1 0,1-1,-1 0,1 0,-1-1,0-1,0 0,0 0,18-11,-11 3,-1 0,-1-1,0-1,25-29,38-64,-12 14,49-61,-106 144,-9 14,-16 23,-131 201,60-88,18-33,-175 251,129-189,91-133,0-3,-2-2,-1 0,-42 36,33-33,-79 72,-208 147,88-74,167-122,-69 77,39-33,-4-5,-126 93,150-137,-3-2,-2-4,-170 67,68-50,0 1,155-53,0 0,-1-2,0-2,-35 4,45-9,0 0,0-2,0-1,0 0,0-2,1 0,-26-8,-27-13,-48-12,68 21,-87-39,22 8,47 23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1586,'22'-1,"1"-1,-1-1,0-1,0-1,0-1,0 0,32-16,141-85,-64 31,-73 47,-2-2,-1-3,-1-2,78-70,-66 44,76-54,-121 102,1 1,1 0,0 2,41-15,98-19,-105 32,96-37,-20-1,275-65,-377 107,1 0,-1-2,36-19,83-52,-50 25,229-127,-288 163,1 2,84-25,-117 41,150-57,-110 45,1 2,1 3,0 1,98-2,-132 11,9 0,0 1,47 7,-65-6,1 0,-1 1,0-1,-1 2,1-1,-1 1,1 0,-1 1,0 0,0 0,-1 0,11 12,-1 3,0 0,-2 1,-1 0,0 1,-2 0,-1 1,0 0,-2 1,0 0,5 34,-7-32,2 0,19 45,-19-52,0 1,-1 0,-1 0,0 0,-2 1,2 22,-4 78,5 74,7-72,17 285,-56-23,1-96,17 386,6-647,-1-1,-2 1,0-1,-2 0,-1-1,-1 1,-21 46,18-44,1 0,1 1,-8 57,0 94,13-122,2-35,1 5,-1-1,-2 0,-1 0,-17 52,16-61,0-1,2 1,0 0,-3 36,7 77,1-73,-1-53,0-1,0 0,0 1,1-1,0 0,0 1,0-1,1 0,-1 0,1 0,0 0,1 0,-1-1,1 1,0-1,0 1,5 3,-3-1,0 0,0 0,-1 1,1-1,-2 1,1 0,3 12,-4-10,1-1,0 0,0 0,10 16,-8-17,-1 1,0-1,-1 1,1 1,-2-1,0 1,4 16,6 73,-9-59,-3-34,4 31,-2 0,-2 57,-1-93,0 1,0 0,0-1,0 1,0 0,0-1,-1 1,1 0,0-1,-1 1,0-1,1 1,-1-1,0 1,0-1,0 1,1-1,-2 0,1 1,0-1,0 0,0 0,-1 0,1 0,0 0,-1 0,1 0,-1-1,1 1,-1 0,1-1,-1 1,1-1,-1 1,0-1,1 0,-1 0,0 0,1 0,-1 0,0 0,1 0,-1-1,0 1,1-1,-1 1,-2-2,-10-3,1-1,0-1,0 0,-17-13,18 12,-119-77,-236-112,340 185,0-1,0-1,1-2,1 0,1-2,0 0,-40-43,-22-35,-52-56,104 119,-1 2,-53-37,11 11,-109-100,-53-84,92 91,41 61,23 9,-140-126,172 164,-2 2,-91-52,109 71,0-1,2-2,-40-37,-78-90,52 49,39 48,-3 4,-97-61,86 62,34 23,12 8,2 0,-1-2,2 0,-30-33,54 52,-1-1,1 0,0 0,0 0,0 0,0 0,0 0,0 0,1 0,-1 0,0 0,1-1,0 1,0 0,0 0,0-1,0 1,0 0,0 0,1-1,-1 1,1 0,-1 0,1 0,0 0,0 0,0 0,0 0,3-3,3-5,0 1,2-1,-1 2,13-11,-10 8,218-184,-218 186,75-58,30-26,131-122,-202 180,2 1,1 2,73-34,165-60,-195 88,579-260,-645 287,1 1,-1 2,2 0,27-4,107-7,-124 16,40-8,-44 6,47-2,-68 7,0 1,-1-1,1 2,0 0,-1 0,0 1,21 9,15 9,-26-10,1-1,1-1,-1-1,2-1,-1-1,31 4,-34-8,15 0,0 2,0 2,61 17,-32-9,-51-12,0 0,0 1,14 6,-22-8,-1 1,1 1,-1-1,0 1,0-1,0 1,-1 0,1 1,-1-1,1 0,-1 1,4 7,0 1,0 1,-1 1,-1-1,0 1,-1 0,0 0,-1 0,2 26,-2 13,-5 56,1-53,-4-2,-1 0,-3 0,-28 91,21-88,2 1,-11 104,24 26,1-10,-4-143,-2 0,-1-1,-17 50,-1 8,-1 44,6 1,-1 151,16 186,7-263,-2-202,1 0,-1 0,-1 0,0 0,-2 10,3-17,0-1,0 1,-1-1,1 0,-1 1,1-1,-1 0,0 0,1 0,-1 1,0-1,0 0,0 0,1 0,-1 0,0 0,-1 0,1 0,0-1,0 1,0 0,0-1,-1 1,1 0,0-1,-1 0,1 1,0-1,-1 0,1 0,0 1,-1-1,1 0,-2-1,-13-2,1-1,-1 0,1-1,0-1,1-1,-1 0,-13-10,-15-5,-196-92,-173-92,395 196,-133-84,121 74,2-2,1-1,-26-29,-273-341,300 353,-33-70,-2-3,23 55,-2 2,-67-74,93 118,0 0,-1 1,-1 1,0 0,-28-13,25 13,1 0,-1 0,-24-22,35 25,2 0,-1 0,1 0,0 0,0-1,1 0,0 0,1 0,0-1,0 1,0-1,1 0,1 1,-1-1,2 0,-1-13,1 2,1 0,1 1,1-1,0 1,2-1,10-28,-8 31,2 0,0 0,1 1,0 0,22-25,-7 14,0 1,32-24,-18 20,1 3,0 1,50-22,138-52,-124 57,1-3,-2-5,124-82,-134 62,10-7,-89 70,0 0,0 0,1 2,0 0,0 0,18-3,-10 5,1 0,0 1,0 1,0 2,0 0,0 1,-1 2,1 0,0 2,-1 0,0 2,0 1,-1 0,0 2,0 0,34 24,-33-19,-2 2,0 0,-1 1,-1 2,-1-1,24 35,-32-38,0 0,-1 0,-1 1,0 0,-1 0,-1 1,-1 0,-1 0,0 0,1 26,-4-27,-1 0,-1 1,-1-1,0 0,-1 0,-1 0,0 0,-2 0,0-1,-1 0,0 0,-1-1,-1 0,0 0,-21 24,-165 172,90-124,22-21,72-56,-1 0,0-1,0-1,-1 0,0 0,-1-2,0 0,-27 9,22-11,1-1,-1 0,0-2,0 0,0-1,-33-4,-26-8,-122-35,196 45,-5 0,-1-1,0-1,1 1,-12-8,19 11,1-1,0 0,0 1,-1-1,1 0,0 0,0 0,0 0,0 0,0 0,0 0,0 0,0 0,1-1,-1 1,0 0,1 0,-1-1,1 1,-1-1,1 1,0 0,0-1,-1 1,1-1,0 1,0-1,0 1,1 0,-1-1,0 1,0-1,1 1,-1 0,1-1,-1 1,2-3,13-17,0 0,1 1,2 1,0 1,21-18,23-23,97-113,-224 218,-21 18,-246 166,303-217,22-14,16-11,21-13,0 1,2 2,1 1,60-29,-42 23,6-4,410-205,-440 228,-26 8,-1-1,1 1,0 0,-1 0,1 0,-1 0,1 0,-1 0,1 0,0 1,-1-1,1 0,-1 0,1 0,0 0,-1 1,1-1,-1 0,1 1,-1-1,1 0,0 1,-1 2,1 0,-1-1,1 1,-1-1,0 1,0 0,0-1,0 1,-1 0,1-1,-1 1,0-1,1 1,-3 4,-45 145,-23 82,59-183,2 0,-6 91,16-139,-1 198,2-176,2-1,1 1,1 0,1-1,17 45,-2-24,3 0,2-2,1-1,60 70,-78-102,-8-12,-17-21,-43-51,58 73,0 0,1 0,-1 1,0-1,1 0,-1 0,0 0,1 0,-1 0,1 0,0 0,-1 0,1-1,0 1,-1 0,1 0,0-2,1 3,0 0,-1-1,1 1,0 0,0-1,0 1,-1 0,1 0,0 0,0 0,0 0,-1 0,1 0,0 0,0 0,0 0,0 0,-1 1,1-1,0 0,0 1,0-1,-1 0,2 1,20 8,-1 1,0 1,23 15,-28-16,0 0,2 0,-1-2,1 0,37 11,-54-19,0 0,0 0,0 0,1 1,-1-1,0 0,0 0,1 0,-1-1,0 1,0 0,1 0,-1-1,0 1,0-1,2 0,-3 1,0-1,1 0,-1 1,1-1,-1 1,0-1,0 0,1 1,-1-1,0 0,0 1,0-1,1 0,-1 1,0-1,0 0,0 1,0-1,0 0,-1 1,1-1,0 0,0 1,0-1,-1 0,1 1,0-1,0 1,-1-1,0-1,-4-6,0 0,0 1,-1-1,0 1,-1 0,0 0,0 1,-13-10,-9-4,-34-17,7 10,-1 1,-2 4,0 2,-1 2,-1 3,-82-9,-376-10,506 33,-17 1,16 0,0 0,1 0,-1-1,1-1,-1 0,1-1,-24-8,36 10,-1 0,1 0,-1 0,1 0,0 0,0 0,-1 0,1 0,0 0,0 0,0-1,0 1,1-1,-1 1,0 0,0-1,1 1,-1-1,1 1,-1-1,1 0,0 1,0-1,0 1,0-1,0-2,1-4,0 1,1-1,-1 1,6-12,3-17,-11 30,1-1,-1 0,0 1,0-1,-1 1,1 0,-2-1,1 1,-1 0,1 0,-2 0,-6-9,-6-7,-33-34,36 42,-70-73,40 44,1-3,2-1,-37-56,70 88,0 1,1-1,1 0,0 0,-5-29,-9-28,18 69,0 1,0-1,0 1,0-1,0 1,0 0,-1 0,1 0,-1-1,0 1,0 0,1 1,-1-1,0 0,-1 1,1-1,0 1,0-1,-1 1,1 0,0 0,-1 0,-2 0,0 0,0 1,1 0,-1 0,0 1,1-1,-1 1,0 0,1 0,-1 1,1-1,0 1,-7 3,3-1,-1 1,1 0,0 1,1-1,-1 1,-10 12,17-17,0 0,0 0,0 0,0 0,0 1,1-1,-1 0,0 0,1 1,-1-1,1 1,-1-1,1 0,0 1,0-1,-1 1,1-1,0 1,1 2,-1-2,1 0,0-1,0 1,0 0,0 0,0 0,1-1,-1 1,0-1,1 1,-1-1,1 1,0-1,3 2,14 7,0-1,1-1,-1 0,2-2,-1-1,37 6,-56-11,251 43,34 7,-201-32,111 41,-173-50,-1 1,1 0,-2 2,1 1,-2 1,24 20,2 8,49 59,-31-30,115 137,-154-174,-1 1,-2 1,-1 1,23 57,-26-47,-2 1,-2 0,-2 1,-2 1,-3 0,3 86,-10-127,0 0,1 0,0 0,0 0,1 0,1 0,-1 0,1 0,1-1,7 15,-4-12,1-1,0 0,1 0,0 0,0-1,1 0,13 8,-2 0,0 2,-1 0,-1 1,-1 1,-1 1,21 35,73 153,-107-200,11 19,-2 2,-1 0,-2 1,-1 0,-1 0,-2 1,-1 0,0 49,-5-52,-1-10,2 0,3 23,1-18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0,'4'6,"0"0,-1-1,1 1,-1 1,-1-1,1 0,-1 1,2 7,8 18,18 49,-3 2,28 143,-34-133,-15-57,-1 0,0 47,-4-43,10 59,-1-34,1 77,1 14,7-11,1 176,-21-232,-16 104,9-141,-3-1,-1-1,-28 69,30-88,1 0,-9 63,11-53,-12 41,6-35,3 2,1 0,-3 79,13 153,2-118,-2-148,1 0,1 1,0-1,0-1,12 30,-8-28,-2 1,0 0,-1 0,2 22,-3 261,-6-151,-2-33,-32 177,31-249,1 1,3 92,2-111,4-13,5-17,11-27,-14 22,20-35,-1 0,-2-2,-3 0,-1-2,-2 0,-3-1,-2 0,-1-1,-3 0,-3-1,0-74,-9 67,-3 1,-22-93,7 45,1-4,5-1,-2-166,18 117,3-160,2 272,2 1,1 0,26-76,-16 60,10-65,-20 47,-2-120,0-17,-2 172,20-161,-18 167,3 0,1 1,18-45,-7 24,20-92,-20 70,-14 45,-2 1,-1-1,-2 0,-3-46,2-20,-1 101,6-43,-6 43,1 0,-1 0,0 1,0-1,1 0,-1 0,0 1,1-1,-1 0,0 1,1-1,-1 0,1 1,-1-1,1 1,0-1,-1 1,1-1,0 1,-1-1,1 1,0-1,-1 1,1 0,0 0,0-1,-1 1,1 0,0 0,0 0,0 0,-1 0,1 0,0 0,0 0,0 0,-1 0,1 0,0 0,0 1,-1-1,1 0,0 1,0-1,-1 0,1 1,0-1,0 1,11 9,-1-1,-1 2,1-1,-2 2,1-1,-1 1,9 17,1 0,20 27,-2 1,-3 2,-3 1,-2 2,-3 1,21 74,-20-11,-6 0,-5 1,-6 1,-9 198,-4-247,-5 0,-2-1,-4 0,-4-1,-33 94,24-88,-18 93,-3 16,20-115,-52 103,36-87,5-12,19-44,3 1,1 0,1 1,-13 59,-42 204,50-208,17-71,-2 0,0-1,-1 0,-11 26,-6 0,-59 123,73-160,3-11,0-24,5-4,0 0,2-1,7-41,24-92,-24 123,39-174,45-222,-38-6,-23-333,-24 667,40-201,-34 261,2 1,2 0,2 1,2 1,40-61,-19 45,4 1,2 3,72-66,48-56,-96 93,98-91,-151 159,30-25,-48 41,0 0,-1 1,1-1,0 0,0 1,0-1,0 1,-1-1,1 1,0 0,0-1,0 1,0 0,0 0,0-1,0 1,0 0,0 0,0 0,0 0,0 1,0-1,0 0,0 0,0 0,0 1,0-1,0 1,0-1,-1 0,1 1,0 0,0-1,0 1,-1-1,1 1,0 0,0 0,-1-1,1 1,-1 0,1 0,-1 0,1 0,-1 0,1 1,1 5,0 1,0-1,-1 0,0 1,1 9,-2 50,-2 0,-16 101,11-112,-23 144,-9-1,-8-2,-78 203,86-297,-85 160,0-65,-180 349,283-507,-30 80,51-120,-1 4,0 0,-1 0,0 0,1 0,-1 0,-1-1,-2 5,4-7,0-1,0 1,1-1,-1 1,0-1,0 1,0-1,0 0,0 1,0-1,0 0,0 0,0 0,0 1,0-1,0 0,0-1,0 1,0 0,0 0,0 0,0-1,0 1,0 0,0-1,0 1,0-1,0 1,1-1,-1 1,0-1,0 0,-1-1,-55-47,34 28,-9-8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3487,'3'-1,"-1"0,0 0,1 0,-1 0,0-1,0 1,0-1,0 1,0-1,-1 0,1 0,0 0,-1 0,1 0,-1 0,0 0,2-4,1 0,166-282,-121 199,-20 38,36-89,-57 117,-1 0,0-1,-2 0,-1-1,0 1,-1-40,-2 43,1 0,1 1,0 0,2-1,9-26,1-2,-9 31,1-1,0 1,1 0,2 0,11-18,66-80,-19 27,-31 39,-17 25,26-45,2-14,41-81,-74 136,27-41,-21 38,49-76,-28 46,47-94,-40 62,-27 55,-1-2,17-49,-27 48,13-84,-7 22,22-57,23-130,-53 235,-4 35,-2 0,0 0,-1-42,-3 57,1 0,-1 0,0 0,-1 0,0 0,0 0,0 0,0 1,-1-1,0 1,0 0,0 0,-1 0,0 0,0 0,0 1,-1 0,-6-5,9 7,-1 0,0 1,1-1,-1 1,0 0,0 0,0 0,0 0,0 0,0 1,-5-1,7 1,1 0,0 0,-1 0,1 0,-1 0,1 0,-1 0,1 0,-1 0,1 1,0-1,-1 0,1 0,-1 0,1 1,0-1,-1 0,1 0,0 1,-1-1,1 0,0 1,-1-1,1 0,0 1,0-1,0 0,-1 1,1 0,0 0,0 1,0-1,0 1,1-1,-1 0,0 1,1-1,-1 0,1 1,-1-1,1 0,0 0,-1 1,1-1,1 1,8 12,1 0,1-1,0 0,0-1,1 0,1-1,0 0,1-1,0-1,0 0,1-2,17 7,-4 1,56 35,-59-33,0-1,50 22,-32-20,0 2,-1 2,60 42,-88-53,-1 1,24 27,14 12,-24-25,0 0,-2 2,-2 1,29 42,-41-50,-1 1,0 0,-2 0,0 1,6 30,8 22,-16-62,-1 0,2-1,-1 0,2 0,-1-1,20 19,-14-14,0-1,14 24,3 6,3-2,62 65,-2-4,-79-88,1-1,21 18,-23-23,-1 1,-1 1,0 0,19 25,-18-22,-1 0,2 0,0-2,28 23,4 2,-9-4,-1 2,-2 1,57 80,-64-72,-1 0,-3 1,-1 1,-3 2,15 56,-27-81,-4-14,0 0,-1 0,3 16,-5-23,0 0,0 0,0 0,-1 0,1 0,-1 0,0 0,1 0,-1-1,0 1,-1 0,1 0,0-1,-1 1,0-1,-3 5,-4 3,-2-1,1 0,-1 0,-1-1,0-1,-24 12,-84 29,75-32,-267 95,285-101,-1 1,2 1,0 2,-36 24,-90 79,99-73,-95 60,73-56,-76 65,-46 31,160-124,-1-1,-55 19,-3 2,-9 2,-149 39,179-59,62-19,-1 0,1-1,0 0,-1-1,0-1,-14-1,-80-14,94 13,-38-9,35 7,0 0,-1 1,0 1,0 0,0 2,-24 1,19 4,1 1,1 1,-1 0,1 2,1 0,-25 16,-52 22,-31 3,226-115,336-227,-305 189,-82 62,96-63,-25 37,91-59,-126 69,105-93,10-19,-130 113,127-79,-135 97,-11 1,-40 29,0 1,0 0,1 0,0 1,0 0,0 1,1 0,0 1,12-4,20-2,0-1,73-30,-49 12,86-22,-136 50,-17 2,0-1,0 1,0 0,0-1,-1 1,1-1,0 1,0 0,-1-1,1 1,-1-1,1 1,0-1,-1 1,1-1,-1 1,1-1,-1 1,1-1,-1 1,1-1,-1 0,0 1,1-1,-1 0,1 0,-1 0,-1 1,-25 14,0-1,-55 18,61-24,-730 229,248-86,16 32,450-168,1 2,1 1,0 2,-35 28,48-33,13-11,14-10,178-126,6-7,-166 119,0-1,-2-1,0-1,-2-1,28-44,-33 45,-1 0,-1-1,-1-1,-2 0,0-1,-1 1,-2-2,-1 1,0-1,0-36,-5 4,3-52,-2 97,2 0,0 0,0 0,1 0,12-25,21-27,3 1,73-92,-29 43,39-78,-105 158,-1 0,-2-2,20-69,-35 102,1 0,-1 0,1 0,0 0,0 0,0 0,1 0,-1 0,1 1,0-1,-1 1,1-1,0 1,0 0,1-1,-1 1,0 0,1 1,-1-1,1 0,0 1,0-1,-1 1,1 0,0 0,0 0,0 0,0 0,0 1,0 0,1-1,-1 1,0 0,0 0,0 1,0-1,0 1,0-1,0 1,0 0,0 0,3 2,17 6,-1 2,0 0,0 1,-1 1,-1 1,31 27,102 112,-139-137,0 0,-1 1,-1 0,-1 1,0 1,-1 0,-1 0,-1 1,-1 0,-1 0,0 1,-1-1,3 40,-4-21,-1-1,-2 1,-2 0,-9 65,8-95,0 0,-1 0,-1 0,0 0,0 0,0-1,-1 0,0 0,-1 0,0-1,0 0,-1 0,1 0,-9 5,-7 4,-1-1,-1-2,-43 19,-533 190,568-212,-9 5,-1-3,-77 13,115-24,1-1,-1 0,0 1,0-1,0-1,1 1,-1-1,0 1,0-1,1 0,-1 0,0-1,-3-1,5 1,1 1,0 0,-1-1,1 1,0-1,0 0,0 1,0-1,0 0,0 0,0 1,1-1,-1 0,1 0,-1 0,1 0,0 0,0 0,0 0,0 0,0 0,0 0,0 0,1 0,-1 1,1-1,0-2,3-9,0 1,1-1,0 1,1 0,1 0,0 1,9-13,71-78,8 5,165-132,131-51,-311 230,-51 37,-29 13,0 0,0 0,-1 0,1 0,0 0,0 0,0 0,0 0,0 0,0 0,-1 0,1 0,0 0,0 1,0-1,0 0,0 0,0 0,0 0,0 0,0 0,-1 0,1 1,0-1,0 0,0 0,0 0,0 0,0 0,0 1,0-1,0 0,0 0,0 0,0 0,0 0,0 1,0-1,0 0,0 0,0 0,0 0,0 0,1 0,-1 1,0-1,0 0,0 0,0 0,0 0,0 0,0 0,0 0,0 1,1-1,-1 0,0 0,0 0,0 0,0 0,0 0,0 0,1 0,-1 0,0 0,0 0,0 0,-36 37,-15 10,-103 72,151-117,1 0,-1 0,1 0,-1-1,0 1,0-1,0 0,0 0,1 0,-1 0,-1-1,1 1,0-1,0 0,0 1,0-1,-3-1,3 0,1 0,0-1,0 1,0-1,0 0,0 1,0-1,0 0,1 0,-1 0,1 0,0 0,-1-1,1 1,0 0,0-1,0 1,0-1,1 1,-1-1,1 1,-1-4,-7-46,2 0,2-1,4-68,0 26,-6-97,-37-233,41 412,-10-50,12 61,-1 0,1 0,-1 0,1 0,-1 0,0 0,0 0,0 0,0 0,0 0,-1 1,1-1,0 0,-1 1,1-1,-1 1,0-1,0 1,1 0,-4-2,3 3,-1 1,1-1,0 0,0 1,0 0,0-1,0 1,1 0,-1 0,0 0,0 0,0 1,1-1,-1 0,1 1,-1-1,1 1,0-1,-1 1,0 2,-17 19,2 1,0 1,-16 33,-35 88,36-74,-42 93,-74 154,144-310,0 0,1 0,0 1,1-1,0 1,-2 17,-3 16,-16 44,-63 157,-62 77,119-260,19-40,0 0,-2-1,0 0,-1-1,-1 0,-1-1,0-1,-2 0,0-1,0-1,-2-1,0 0,-31 16,-9 1,26-15,1 1,0 2,-29 24,52-35,0 0,0 1,0 0,1 0,1 1,0 0,0 0,1 1,0 0,1 0,0 0,0 1,-2 13,-1 11,7-28,0 0,0 0,-1 0,-1 0,1-1,-1 1,-1-1,1 0,-1 1,0-2,-1 1,-7 8,9-11,0 0,-1-1,1 0,-1 0,0 0,0 0,0-1,0 1,0-1,0 0,-1 0,1 0,-1-1,1 0,-1 0,0 0,-5 0,-16-4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5033 932,'-4'1,"1"1,-1-1,1 0,-1 1,1 0,0 0,0 0,0 0,0 1,0-1,-5 6,-5 3,-45 32,-1-3,-3-3,-101 45,-209 64,288-116,68-24,-560 231,-183 108,81-81,450-156,82-37,87-43,-5 4,-2-3,-1-3,-79 19,142-44,-1 0,1 0,-1-1,1 0,-1 0,1 0,0 0,-1 0,1-1,-1 0,1 0,0 0,-1-1,-6-3,6 2,0-1,0 1,0-1,1 0,-1-1,1 1,0-1,1 1,-1-1,-3-8,-39-71,-57-148,84 178,10 28,0 2,-16-31,20 47,0-1,-1 1,0 0,0 1,-1 0,0 0,0 0,-1 1,-13-10,6 7,-1 1,0 1,0 0,0 1,-1 1,0 0,-28-3,-9 3,-62 1,74 4,0-1,1-3,-50-10,-39-27,127 40,1 0,0 0,0 0,0 0,0 0,0 0,1 0,-1-1,0 1,-1-3,3 4,-1 0,1-1,0 1,-1-1,1 1,0-1,0 1,0-1,0 1,-1-1,1 1,0-1,0 1,0-1,0 1,0-1,0 1,0-1,0 1,1-1,-1 1,0-1,0 1,0 0,0-1,1 1,-1-1,1 0,2-2,1-1,0 1,0 0,0 1,0-1,0 1,1-1,-1 1,8-1,119-43,175-36,-215 60,1248-277,-890 203,-351 74,242-48,4 28,-288 41,-55 0,-1 1,1 0,0 0,0 0,0 0,0 0,-1 0,1 0,0 0,0 0,0 0,-1 0,1 0,0 1,0-1,-1 0,1 0,0 1,0-1,-1 1,1-1,0 1,-1-1,1 1,-1-1,1 1,0 0,0 0,-3 1,1-1,-1 1,1-1,-1 1,1-1,-1 1,0-1,1 0,-1 0,0 0,0 0,-2 1,-48 21,-107 34,157-57,-644 182,-14-24,-481 130,1083-271,14-5,1 2,-47 21,79-26,21-4,13-6,43-6,424-83,2-27,-236 52,-64 11,-165 46,46-22,-72 30,-1 0,1 0,0-1,-1 1,1 0,0-1,-1 1,1 0,-1-1,1 1,-1-1,1 1,-1-1,1 0,-1 1,1-1,-1 1,0-1,1 0,-1 0,0 0,-1 1,1-1,-1 1,1 0,-1-1,0 1,1 0,-1-1,0 1,1 0,-1 0,0-1,1 1,-1 0,0 0,0 0,1 0,-1 0,0 0,-1 0,-107 7,-100 15,-1311 83,1514-105,-75 4,-119-10,194 6,-1-1,0 0,1 0,-1-1,-8-3,14 5,1 0,0 0,-1-1,1 1,-1 0,1 0,0 0,-1 0,1-1,0 1,-1 0,1 0,0-1,-1 1,1 0,0-1,0 1,-1 0,1-1,0 1,0 0,0-1,-1 1,1 0,0-1,0 1,0-1,0 1,0 0,0-1,0 1,0-1,0 1,0 0,0-1,0 1,0-1,0 1,0 0,0-1,1 1,-1-1,0 1,0 0,0-1,1 1,-1 0,0-1,0 1,1 0,-1-1,1 1,19-12,-9 8,0 1,0 0,0 1,1 0,-1 1,1 0,0 1,19 2,292 38,-132-11,176 8,1-15,0-17,700-80,-969 63,-37 6,-1-3,108-29,-145 28,-1-1,0-1,-1 0,33-26,19-11,-31 28,0 1,2 3,76-21,60-21,-156 48,159-62,-147 61,-1 2,2 1,43-4,603-98,231-45,-138 56,-531 58,-3-10,442-158,-581 177,1 4,1 5,169-16,-121 19,166-43,-319 64,84-21,104-41,15-4,-47 18,-108 30,69-22,-101 35,1 2,-1 0,1 0,33 1,-44 3,-1-1,0 1,0 1,1-1,-1 1,0 1,-1-1,1 1,0 0,-1 0,1 0,-1 1,0 0,0 0,-1 0,1 1,-1-1,0 1,5 7,5 9,-1 2,-1 0,13 34,-17-39,10 26,-2 1,-3 1,-1 1,-2 0,3 52,-7-24,-4 1,-12 115,4-151,-1-1,-1 1,-17 41,-49 113,34-97,-88 176,64-144,-74 122,70-132,21-36,-87 169,60-93,-101 240,57-122,85-211,-3-2,-48 65,-76 66,-29 42,-152 234,288-407,-3-3,-3-2,-1-3,-4-2,-1-4,-86 51,61-48,-354 193,423-237,0-2,0-1,0 0,-1-1,0-2,-24 2,4-1,-704 155,695-146,-111 30,3 7,-217 100,342-135,0-2,-1-1,0-2,0-1,-1-2,-63 4,-775 4,640-17,202 2,0-2,0 0,0-3,1 0,-60-20,-424-136,-262-97,698 225,-99-57,141 67,0-1,2-2,1-1,-47-48,-138-155,-158-172,34-26,257 300,-56-77,-11 38,32 39,114 119,1 1,-1-1,1-1,1 1,0-1,0 0,1 0,0 0,1-1,0 1,1-1,-2-15,3 0,1 1,2 0,0 0,8-33,0 12,3 1,1 0,2 1,3 1,1 0,1 2,55-76,-48 73,-12 19,36-42,-45 59,1 0,0 1,0 0,1 0,0 1,0 0,0 1,20-8,7 1,0 1,1 2,0 2,67-4,159 13,-86 15,276 61,170 83,-578-149,92 26,235 62,7-30,-246-57,0-7,0-5,165-19,-121-6,318-87,159-113,-14-43,-461 190,441-153,-574 216,-1-2,-1-2,0-1,-1-3,-2-1,0-3,-2 0,0-3,35-35,288-255,-244 223,53-40,-145 119,0 1,1 0,0 3,56-21,-321 114,-44 12,-131 29,-129 14,-111 19,-810 212,15 69,881-231,104-8,97-20,85-28,-195 135,447-264,-57 25,74-39,-1 0,0-1,0-1,0 0,-1-1,1 0,-18 0,-218-14,-73 3,280 14,33-1,13 2,7-3,1 0,0-1,19 1,129 8,101-5,112-16,108-23,2124-317,-2325 291,-156 29,30-5,-151 34,0 0,0 1,0-1,0 1,0 0,0 0,0 0,0 0,5 1,-8 0,0-1,0 0,1 0,-1 0,0 0,0 0,0 1,0-1,0 0,0 0,0 0,1 0,-1 1,0-1,0 0,0 0,0 0,0 0,0 1,0-1,0 0,0 0,0 0,0 1,0-1,0 0,0 0,0 0,0 1,-1-1,1 0,0 0,0 0,0 0,0 1,0-1,0 0,0 0,-1 0,1 1,-15 12,-20 10,-2-2,-65 28,-344 124,-14-30,-67 24,442-137,-161 80,228-100,1 1,-20 15,33-23,0 1,0-1,1 0,0 1,-1 0,1 0,1 0,-1 0,1 0,-1 1,1-1,0 1,-1 6,2-9,1 0,0 0,0 0,0 0,0 0,0 0,0 0,0 0,1 0,-1 0,1 0,-1-1,1 1,0 0,0 0,0 0,0-1,0 1,0-1,0 1,0 0,1-1,-1 0,0 1,4 1,1 1,0-1,0 1,1-1,0-1,0 1,9 2,32 4,0-1,0-3,90-1,381-25,6-28,-390 35,783-79,-727 79,-173 13,-1 1,1 1,29 5,-44-6,0 1,0-1,0 1,-1 0,1 0,0 0,0 1,-1-1,1 1,-1-1,0 1,1 0,-1 0,0 0,0 0,0 0,0 0,0 1,-1-1,1 0,-1 1,1 0,-1-1,0 1,0 0,0 0,0 4,0 0,-1 1,-1-1,0 1,0-1,0 1,-1-1,0 0,0 0,-1 0,0 0,0 0,-5 6,-10 18,-27 34,38-56,-91 112,-133 127,104-116,97-103,0-1,-1-2,-52 33,-108 51,51-31,129-73,5-2,0-1,0 0,0 1,1 0,0 1,-1-1,1 1,-6 8,10-12,1 1,0-1,-1 0,1 1,0-1,0 0,0 1,0-1,0 0,0 1,0-1,0 0,0 0,1 1,-1-1,1 0,-1 1,1-1,-1 0,1 0,0 0,-1 0,1 0,0 0,2 2,28 28,-20-22,-1 1,-1 0,0 0,-1 1,0 0,-1 0,0 1,0 0,-2 0,1 1,4 15,-9-22,0 0,0 0,0 0,0 0,-1 0,0 0,-1 0,1 0,-1 0,0 0,-1 0,1-1,-1 1,0 0,-1-1,1 1,-1-1,0 0,-1 0,1 0,-1 0,0 0,0-1,0 0,-10 8,-5 2,-1-1,0 0,-1-2,-27 12,-94 27,122-43,-139 42,-1-8,-2-6,-181 15,334-49,-17 2,0-1,0-2,-35-3,54 2,0-1,0 1,0-1,0 0,1 0,-1-1,0 0,1 0,0-1,0 0,0 0,1 0,-1-1,1 0,0 0,-8-10,7 8,0 0,0 0,-1 0,0 1,0 0,-1 0,1 1,-1 0,0 1,-1-1,-14-4,-7 0,0 1,-40-5,60 11,-149-23,-204-40,306 50,0-1,0-3,2-3,-62-33,109 50,0 1,0-2,0 1,0-1,1 0,0 0,1-1,-1 0,1 0,-9-16,12 18,0-1,1 0,0 0,0 0,0 0,1-1,0 1,0 0,1-1,0 1,0 0,0-1,1 1,0 0,0-1,4-10,1 2,0 1,1-1,0 1,1 1,1 0,0 0,1 1,0 0,1 0,0 1,16-12,10-5,1 2,68-36,-30 24,2 3,1 4,1 3,2 4,107-17,-85 26,0 4,0 5,202 14,12 33,-261-30,-1 3,0 1,75 34,-126-47,0 0,0 0,0 1,0 0,-1 0,1 0,-1 0,0 1,0 0,0 0,0 0,3 5,-6-7,-1-1,1 0,-1 1,1-1,-1 1,1-1,-1 1,0-1,0 1,0 0,0-1,0 1,0-1,0 1,0-1,-1 1,0 1,0 0,-1 0,1 0,-1 0,0 0,0-1,0 1,0 0,0-1,-1 0,-3 4,-9 4,1 0,-2 0,1-2,-1 0,-31 11,-91 20,107-32,-87 21,-128 36,234-61,1 1,0 0,0 0,1 1,-1 1,1-1,0 2,1 0,-16 13,24-19,0 0,0 0,0 0,0 0,0 0,1 0,-1 1,0-1,0 0,1 1,-1-1,1 0,0 1,-1-1,1 0,0 1,0-1,-1 1,1-1,0 1,0-1,1 0,-1 1,0-1,0 1,1-1,-1 0,1 1,-1-1,1 0,0 1,0-1,-1 0,1 0,0 0,0 0,0 1,1 0,3 1,0 1,0-1,0 0,1 0,-1-1,0 1,1-1,8 1,24 5,0-2,0-1,67-2,-26-1,79 7,243 43,-381-48,-1 0,1 1,-1 2,-1 0,20 10,-36-17,-1 1,0-1,0 1,1-1,-1 1,0 0,0 0,0 0,0 0,0 0,0 0,0 0,0 0,0 0,0 0,0 0,-1 1,1-1,-1 0,1 0,-1 1,1-1,-1 0,0 1,1 1,-2-1,1-1,-1 1,0-1,0 1,1-1,-1 0,0 1,0-1,-1 0,1 1,0-1,0 0,-1 0,1 0,0 0,-1 0,-2 1,-9 4,-1 0,-1 0,-20 4,35-10,-7 2,-13 4,0-1,0-1,-1-1,-21 1,37-4,0 0,0 0,0 0,0-1,0 1,0-1,1-1,-1 1,0-1,1 0,-1 0,1 0,-1 0,1-1,0 0,0 0,0 0,1 0,-1 0,1-1,0 0,0 0,-4-5,0-6,0 0,1 0,0-1,2 0,0 0,-4-26,-2-102,10 129,1-52,3-1,23-117,-26 177,4-23,-5 31,0-1,0 0,0 0,0 0,0 0,0 0,0 1,0-1,0 0,0 0,-1 0,1 0,0 1,-1-1,1 0,0 0,-1 0,1 1,-1-1,1 0,-1 1,1-1,-1 1,0-1,0 0,-11 4,11 1,10-1,11-2,1-1,-1-1,0-1,0 0,21-7,8 0,520-119,3-39,-354 101,531-177,-725 233,77-32,-89 37,-2-1,1-1,-1 1,0-2,18-16,-26 22,0 1,-1-1,1 0,0 0,-1 0,0 0,1-1,-1 1,0 0,0 0,-1-1,1 1,0-1,-1 1,1-1,-1 1,0-1,0 1,0-1,0 1,0-1,-1 1,1-1,-1 1,1 0,-1-1,0 1,0 0,0-1,0 1,-1 0,1 0,0 0,-1 0,-2-2,-6-7,0 1,-1 0,0 1,-23-14,22 15,1 1,4 2,0 0,-1 0,2-1,-1 0,-9-10,15 14,-1 0,1 0,0 0,0 1,0-1,0 0,1 0,-1 0,0 0,1-1,0 1,-1 0,1 0,0 0,0 0,0 0,0-1,1 1,-1 0,0 0,1 0,0 0,-1 0,1 0,0 0,0 0,0 0,0 0,2-1,4-6,0 1,0-1,1 2,0-1,0 1,1 0,15-8,84-42,-85 47,214-97,108-41,98-52,793-400,-60-102,-884 487,-88 40,-174 148,-2-1,-1-2,-1 0,-1-2,31-54,-51 78,-1-1,0 1,-1-1,3-12,-5 20,-1-1,1 1,-1-1,0 1,0-1,0 1,0-1,0 0,0 1,0-1,0 1,0-1,-1 1,1-1,-1 1,1-1,-1 1,0-1,1 1,-1 0,0-1,0 1,0 0,0 0,0 0,0 0,0 0,-1 0,1 0,0 0,-3-1,-1 0,-1 0,1 1,-1 0,1 0,-1 0,0 1,0 0,1 0,-1 0,-7 2,-65 14,57-10,-244 64,-34 9,199-57,-105 9,197-31,0 1,0-1,0 0,-1-1,1 0,0 0,0 0,1-1,-1-1,0 1,1-1,-9-5,11 5,0 0,0-1,0 0,0 0,1 0,-1-1,1 0,0 0,1 0,-1 0,1 0,0-1,0 1,1-1,-4-11,1-4,1 1,1-1,0-24,0 12,3 32,0-1,0 1,0-1,0 1,-1 0,1-1,0 1,-1 0,1-1,-1 1,0 0,1 0,-1-1,0 1,0 0,1 0,-1 0,0 0,0 0,-2-1,0 1,0 0,0-1,0 2,0-1,0 0,0 1,0-1,0 1,0 0,-5 0,-21 2,-1 0,1 2,-42 11,-86 32,110-31,-190 64,184-66,48-16,15-7,332-189,-272 161,-39 19,42-20,-67 35,1 0,-1 1,1 0,0 0,0 0,0 1,14-1,-19 2,-1 0,0 0,0 0,0 0,0 0,0 1,0-1,0 0,0 0,0 1,0-1,0 1,0-1,0 1,-1-1,1 1,0 0,0-1,0 1,-1 0,1-1,0 1,-1 0,1 0,0 0,-1 0,1 0,-1 0,0 0,1 0,-1 0,0 0,1 0,-1 0,0 0,0 2,0 1,0 1,-1 0,0-1,0 1,0-1,0 1,-3 4,-4 10,-2 0,-1-1,-16 23,16-26,0 1,1 1,-13 30,47-68,8-10,11-14,-69 73,-406 353,-19-21,379-304,34-27,0-2,-2-2,0-1,-2-3,-1-1,0-2,-1-2,-1-2,-49 10,-180 32,-122 18,88-17,-1239 249,1324-248,170-38,52-20,0 0,0 1,-1 0,1-1,0 1,0 0,0-1,0 1,-1 0,1 0,0 0,1 0,-1 0,0 0,-1 2,2-3,1 1,-1-1,0 1,0-1,1 1,-1-1,1 1,-1-1,0 1,1-1,-1 0,1 1,-1-1,1 0,-1 1,1-1,-1 0,1 0,-1 1,1-1,0 0,-1 0,1 0,-1 0,1 0,0 0,-1 0,1 0,0 0,48 0,122-18,315-75,3-25,-259 60,-19 14,-193 42,1 1,-1 0,1 1,-1 1,27 5,-34-6,0 1,0-2,0 1,0-1,0-1,0 0,0-1,0 0,0-1,12-6,-9 5,772-283,-384 125,-333 130,-44 26,-25 7,1 0,-1 0,0 0,1 0,-1 0,1 0,-1 0,1 1,-1-1,1 0,-1 0,0 0,1 0,-1 1,1-1,-1 0,0 0,1 1,-1-1,0 0,1 0,-1 1,0-1,1 0,-1 1,0-1,1 1,-1 2,0-1,0 1,-1 0,1-1,-1 1,1 0,-1-1,0 1,0-1,0 1,0-1,0 0,-1 1,1-1,-3 2,-12 21,-1-1,-40 42,-61 48,-82 63,-1020 719,937-722,-559 250,833-420,-29 14,-2-2,0-2,-76 16,113-29,-1-1,0 1,0-1,0 0,0 0,0 0,0-1,0 1,1-1,-1 0,0 0,-5-2,8 2,0 0,0 0,0 0,0 0,0 0,0 0,0 0,1 0,-1 0,0-1,1 1,-1 0,1 0,-1-1,1 1,-1 0,1-1,0 1,0-1,0 1,0 0,0-1,0 1,0-1,0 1,0 0,1-1,-1 1,0 0,1-1,0 1,-1 0,2-2,4-11,1 1,0 0,1 0,1 1,-1 0,2 0,11-10,83-72,-99 90,149-119,120-108,-263 221,6-9,-21 19,-15 9,-749 356,650-319,115-45,0 0,0 0,0 0,-1-1,1 1,0-1,-1 1,-4-2,8 1,0 0,0 0,-1 0,1 0,0 0,0-1,0 1,-1 0,1 0,0 0,0-1,0 1,0 0,0 0,-1-1,1 1,0 0,0 0,0-1,0 1,0 0,0 0,0-1,0 1,0 0,0-1,0 1,0 0,0 0,0-1,0 1,0 0,0-1,0 1,0 0,1 0,-1-1,0 1,0 0,0 0,0 0,1-1,-1 1,0 0,0 0,0 0,1-1,-1 1,1 0,7-9,0 1,1 0,17-11,129-77,105-38,345-141,858-267,-1321 503,-138 38,0 0,0 0,-1 0,1 1,0 0,0 0,0 0,0 0,0 1,0 0,-1-1,1 1,5 3,-8-4,1 1,-1 0,0 0,0 0,0 0,-1 0,1 0,0 0,0 0,0 0,-1 0,1 1,-1-1,1 0,-1 0,1 1,-1-1,0 0,1 1,-1-1,0 0,0 1,0-1,0 0,-1 2,-1 7,-1 0,0 0,0 0,-1-1,-1 1,0-1,0 0,-6 8,-50 66,-3-3,-80 76,9-9,3 9,115-128,17-28,0 0,1 0,-1 0,0 1,1-1,-1 0,0 0,1 0,-1 0,0 0,1 0,-1 0,0 0,1 0,-1 0,1 0,-1 0,0 0,1 0,-1 0,0 0,1 0,-1 0,0 0,1-1,-1 1,0 0,1 0,-1 0,0-1,0 1,1 0,-1 0,0-1,0 1,1 0,-1-1,50-35,-47 34,-3 2,12-10,0 1,1 1,19-11,-31 19,0 0,-1-1,1 1,-1 0,1-1,0 1,0 0,-1 0,1-1,0 1,-1 0,1 0,0 0,0 0,-1 0,1 0,0 0,-1 0,1 0,0 1,0-1,-1 0,1 0,0 1,-1-1,1 0,-1 1,2 0,-2 0,1 0,-1 0,1 1,-1-1,0 0,0 1,0-1,0 0,0 1,0-1,0 0,0 1,0-1,0 0,-1 3,-6 18,-1-1,-1 0,-1 0,0-1,-2 0,-14 18,3-2,-34 53,-22 36,75-115,15-12,104-68,-17 6,122-63,195-91,578-216,-957 420,74-18,-106 31,-1 0,1 1,0-1,-1 1,1-1,0 1,0 0,-1 0,1 1,0-1,-1 1,1 0,0 0,-1 0,1 0,-1 1,1 0,4 3,-7-4,1 0,-1 1,0-1,0 1,0-1,0 1,-1 0,1-1,0 1,-1 0,1 0,-1-1,0 1,1 0,-1 2,0 1,0 1,-1-1,1 1,-1-1,-1 1,-1 6,-7 14,-2 0,0-1,-22 32,-26 34,-131 151,-103 66,-369 307,537-513,90-79,37-23,-1-1,0 1,0 0,0 0,0 0,0 0,0-1,0 1,0 0,0 0,0 0,0 0,0-1,0 1,0 0,0 0,0 0,0 0,0 0,-1-1,1 1,0 0,0 0,0 0,0 0,0 0,0-1,0 1,0 0,-1 0,1 0,0 0,0 0,0 0,0 0,0 0,0-1,-1 1,1 0,0 0,0 0,0 0,0 0,-1 0,1 0,0 0,0 0,0 0,0 0,-1 0,1 0,0 0,0 0,0 0,0 0,-1 1,1-1,0 0,0 0,0 0,0 0,0 0,-1 0,1 0,0 1,6-12,1 2,0-1,12-13,287-291,-141 150,418-451,-653 673,-76 66,-566 430,-80 66,726-567,47-45,19-8,0 0,0 0,-1 0,1-1,0 1,0 0,0 0,-1 0,1-1,0 1,0 0,0 0,0-1,-1 1,1 0,0 0,0-1,0 1,0 0,0-1,0 1,0 0,0 0,0-1,0 1,0 0,0-1,0 1,0 0,0 0,0-1,0 1,0 0,1-1,14-35,-14 35,24-42,1 1,3 1,1 1,1 2,39-35,-50 56,-33 30,-20 14,-1-2,-1-1,-73 37,-130 45,233-104,-26 11,-130 54,-184 51,313-114,32-4,0 0,-1 0,1 0,0 0,0 0,0 0,0 0,-1-1,1 1,0 0,0 0,0 0,0 0,0 0,-1-1,1 1,0 0,0 0,0 0,0 0,0-1,0 1,0 0,0 0,0 0,0-1,0 1,0 0,0 0,0 0,0-1,0 1,0 0,0 0,0 0,0-1,0 1,0 0,0 0,0 0,0 0,0-1,0 1,0 0,1 0,-1 0,0 0,0-1,0 1,0 0,0 0,1 0,-1 0,0 0,0 0,0 0,1-1,5-4,1-1,-1 1,1 0,11-5,32-15,0 2,2 2,68-18,-110 36,0 1,1 0,0 1,-1 0,1 0,0 1,20 3,-28-3,0 1,1 0,-1 0,0 0,1 1,-1-1,0 1,0 0,0-1,0 1,0 1,-1-1,1 0,-1 1,1-1,-1 1,0 0,0 0,0 0,0 0,-1 0,1 0,-1 0,0 1,1-1,-2 0,2 5,-1 1,0-1,-1 1,0-1,0 0,-1 1,0-1,0 0,-1 1,-4 11,0-3,-1 1,-1-1,-16 25,-1-7,0-1,-2-1,-2-2,-1-1,-1-1,-1-1,-58 36,-3-6,-177 79,-149 30,385-156,-68 11,63-21,38-1,0 0,0 0,0 0,0-1,0 1,0 0,0-1,0 1,0-1,0 1,0-1,0 1,0-1,0 0,0 1,0-1,-1-1,2 1,0 0,-1 1,1-1,0 0,0 0,-1 0,1 0,0 0,0 0,0 0,0 0,0 1,0-1,0 0,0 0,1 0,-1 0,0 0,1 0,-1 0,19-30,7 2,0 0,2 2,50-38,108-65,-11 20,20-13,-172 106,-23 17,0 0,0 0,0 0,1 0,-1-1,0 1,0 0,0 0,0 0,0 0,0 0,1 0,-1 0,0 0,0 0,0 0,0 0,0 0,0-1,0 1,0 0,1 0,-1 0,0 0,0 0,0 0,0 0,0-1,0 1,0 0,0 0,0 0,0 0,0 0,0-1,0 1,0 0,0 0,0 0,0 0,0 0,0-1,0 1,0 0,0 0,0 0,0 0,0 0,0 0,-1 0,1-1,0 1,0 0,0 0,0 0,0 0,0 0,0 0,0 0,-1 0,1-1,-45 13,-116 43,-833 255,979-306,-11 3,1 0,-1-2,0-1,0 0,-39-2,62-2,0 0,1 0,-1-1,0 0,0 1,0-1,1 0,-1 0,0 0,-2-2,4 2,0 1,1-1,-1 1,1-1,-1 1,1-1,-1 0,1 1,-1-1,1 0,0 1,-1-1,1 0,0 1,0-1,-1 0,1 0,0 1,0-1,0 0,0 1,0-1,0 0,0 0,0 0,2-3,0 0,-1 1,1-1,0 1,1 0,-1 0,0 0,1 0,0 0,0 0,0 1,0-1,4-1,37-25,3 2,0 2,1 3,57-19,-69 27,459-156,9 26,-149 44,-75 16,175-49,-444 130,1 0,-1 1,0 0,17 0,-27 2,-1 0,0 0,1 0,-1 0,1 0,-1 0,1 0,-1 0,1 0,-1 0,0 0,1 0,-1 0,1 0,-1 0,0 1,1-1,-1 0,1 0,-1 1,0-1,1 0,-1 1,0-1,1 0,-1 1,0-1,0 0,1 1,-1-1,0 0,0 1,0-1,1 1,-1-1,0 1,0-1,0 0,0 1,0-1,0 1,0-1,0 1,0-1,0 1,0-1,0 0,0 1,-1-1,1 1,0-1,0 0,0 1,0-1,-1 1,1-1,0 0,-1 1,1-1,0 0,-1 1,1-1,0 0,-1 1,-6 6,1 0,-2-1,1 0,-1 0,1-1,-1 0,-10 5,-73 31,71-32,-103 39,-185 45,-142 8,403-91,-932 172,854-168,-1-6,0-5,-154-16,-363-76,328 34,-458-67,139 63,251 27,377 31,0 1,0-1,0 0,0 0,1-1,-1 0,1 0,-6-3,9 4,1 0,-1 0,1 0,-1-1,1 1,0-1,0 1,-1-1,1 1,0-1,0 1,1-1,-1 0,0 0,1 1,-1-1,1 0,-1 0,1 0,0 0,0 0,0 0,0 1,0-1,0 0,0 0,1-2,2-10,1 1,0 0,0 0,2 1,-1 0,15-23,55-69,-53 75,292-372,-292 376,1 2,2 1,0 0,48-30,4-4,84-65,-154 115,-9 6,-20 13,-30 24,50-36,1 0,0 0,0 0,0 1,0-1,0 0,0 0,0 1,0-1,1 0,-1 1,-1 2,8 2,15-5,21-6,-1-2,68-21,-48 12,188-50,554-129,485-133,-952 217,-317 103,-6 4,0-1,-1 0,0-1,0 0,-1-1,17-12,-28 19,0-1,1 1,-1 0,1 0,-1 0,0-1,1 1,-1 0,1 0,-1-1,0 1,1 0,-1-1,0 1,0 0,1-1,-1 1,0-1,0 1,1 0,-1-1,0 1,0-1,0 1,0 0,0-1,0 1,0-1,0 1,0-1,0 1,0-1,0 1,0-1,0 1,0 0,0-1,0 1,0-1,-1 1,1-1,0 1,0 0,-1-1,1 1,0 0,0-1,-1 1,1 0,0-1,-1 1,1 0,-1 0,1-1,0 1,-1 0,0 0,-36-6,-298 24,190-5,-4-1,-468 23,607-35,1 0,0 0,0-1,-1 0,-8-3,17 4,1 0,-1 0,1-1,0 1,-1 0,1 0,-1 0,1-1,-1 1,1 0,0 0,-1-1,1 1,0 0,-1-1,1 1,0 0,-1-1,1 1,0-1,0 1,-1 0,1-1,0 1,0-1,0 1,0-1,-1 1,1-1,0 1,0-1,0 1,0-1,0 1,0 0,0-1,1 1,-1-1,0 1,0-1,0 1,0-1,1 1,-1-1,0 1,0 0,1-1,-1 1,0 0,0-1,1 1,-1 0,1-1,-1 1,1-1,10-9,1 1,0-1,1 2,0 0,0 0,0 2,26-10,1-2,1254-472,36 113,-1226 349,297-91,-371 107,0-1,-2-1,0-2,46-32,86-90,-150 129,55-47,3 3,1 3,97-53,240-101,-180 95,-213 103,126-57,-123 57,1 1,0 1,0 0,1 1,-1 1,30 0,-35 2,0 1,0 1,0 0,0 0,0 1,0 0,-1 1,1 1,-1 0,0 0,-1 1,1 0,-1 1,-1 0,11 10,157 161,-80-75,-91-97,0 2,-1-1,0 0,0 1,0 0,-1 0,0 1,-1-1,0 1,0 0,-1 0,0-1,0 2,-1-1,-1 0,1 0,-1 0,-1 0,0 0,0 0,-1 0,-2 10,-3 3,0-1,-1 0,-1 0,-1-1,-1 0,0 0,-28 32,-86 84,15-19,76-78,4-6,-39 58,61-79,1 0,1 0,0 1,0 0,2 0,-1 0,2 0,0 1,-2 18,3 0,1 1,2-1,2 1,7 37,-7-51,2 0,1 0,0 0,1-1,1 1,0-2,2 1,12 17,-14-26,0-1,0 0,0 0,1 0,1-1,-1-1,1 1,0-2,0 1,1-1,0-1,0 0,0-1,17 4,10-1,-1-1,1-2,41-2,-68-1,0-1,-1 0,1-1,-1 0,1 0,-1-1,0-1,0 0,0 0,18-11,-11 3,-1 0,-1-1,0-1,25-29,38-64,-12 14,49-61,-106 144,-9 14,-16 23,-131 201,60-88,18-33,-175 251,129-189,91-133,0-3,-2-2,-1 0,-42 36,33-33,-79 72,-208 147,88-74,167-122,-69 77,39-33,-4-5,-126 93,150-137,-3-2,-2-4,-170 67,68-50,0 1,155-53,0 0,-1-2,0-2,-35 4,45-9,0 0,0-2,0-1,0 0,0-2,1 0,-26-8,-27-13,-48-12,68 21,-87-39,22 8,47 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1586,'22'-1,"1"-1,-1-1,0-1,0-1,0-1,0 0,32-16,141-85,-64 31,-73 47,-2-2,-1-3,-1-2,78-70,-66 44,76-54,-121 102,1 1,1 0,0 2,41-15,98-19,-105 32,96-37,-20-1,275-65,-377 107,1 0,-1-2,36-19,83-52,-50 25,229-127,-288 163,1 2,84-25,-117 41,150-57,-110 45,1 2,1 3,0 1,98-2,-132 11,9 0,0 1,47 7,-65-6,1 0,-1 1,0-1,-1 2,1-1,-1 1,1 0,-1 1,0 0,0 0,-1 0,11 12,-1 3,0 0,-2 1,-1 0,0 1,-2 0,-1 1,0 0,-2 1,0 0,5 34,-7-32,2 0,19 45,-19-52,0 1,-1 0,-1 0,0 0,-2 1,2 22,-4 78,5 74,7-72,17 285,-56-23,1-96,17 386,6-647,-1-1,-2 1,0-1,-2 0,-1-1,-1 1,-21 46,18-44,1 0,1 1,-8 57,0 94,13-122,2-35,1 5,-1-1,-2 0,-1 0,-17 52,16-61,0-1,2 1,0 0,-3 36,7 77,1-73,-1-53,0-1,0 0,0 1,1-1,0 0,0 1,0-1,1 0,-1 0,1 0,0 0,1 0,-1-1,1 1,0-1,0 1,5 3,-3-1,0 0,0 0,-1 1,1-1,-2 1,1 0,3 12,-4-10,1-1,0 0,0 0,10 16,-8-17,-1 1,0-1,-1 1,1 1,-2-1,0 1,4 16,6 73,-9-59,-3-34,4 31,-2 0,-2 57,-1-93,0 1,0 0,0-1,0 1,0 0,0-1,-1 1,1 0,0-1,-1 1,0-1,1 1,-1-1,0 1,0-1,0 1,1-1,-2 0,1 1,0-1,0 0,0 0,-1 0,1 0,0 0,-1 0,1 0,-1-1,1 1,-1 0,1-1,-1 1,1-1,-1 1,0-1,1 0,-1 0,0 0,1 0,-1 0,0 0,1 0,-1-1,0 1,1-1,-1 1,-2-2,-10-3,1-1,0-1,0 0,-17-13,18 12,-119-77,-236-112,340 185,0-1,0-1,1-2,1 0,1-2,0 0,-40-43,-22-35,-52-56,104 119,-1 2,-53-37,11 11,-109-100,-53-84,92 91,41 61,23 9,-140-126,172 164,-2 2,-91-52,109 71,0-1,2-2,-40-37,-78-90,52 49,39 48,-3 4,-97-61,86 62,34 23,12 8,2 0,-1-2,2 0,-30-33,54 52,-1-1,1 0,0 0,0 0,0 0,0 0,0 0,0 0,1 0,-1 0,0 0,1-1,0 1,0 0,0 0,0-1,0 1,0 0,0 0,1-1,-1 1,1 0,-1 0,1 0,0 0,0 0,0 0,0 0,3-3,3-5,0 1,2-1,-1 2,13-11,-10 8,218-184,-218 186,75-58,30-26,131-122,-202 180,2 1,1 2,73-34,165-60,-195 88,579-260,-645 287,1 1,-1 2,2 0,27-4,107-7,-124 16,40-8,-44 6,47-2,-68 7,0 1,-1-1,1 2,0 0,-1 0,0 1,21 9,15 9,-26-10,1-1,1-1,-1-1,2-1,-1-1,31 4,-34-8,15 0,0 2,0 2,61 17,-32-9,-51-12,0 0,0 1,14 6,-22-8,-1 1,1 1,-1-1,0 1,0-1,0 1,-1 0,1 1,-1-1,1 0,-1 1,4 7,0 1,0 1,-1 1,-1-1,0 1,-1 0,0 0,-1 0,2 26,-2 13,-5 56,1-53,-4-2,-1 0,-3 0,-28 91,21-88,2 1,-11 104,24 26,1-10,-4-143,-2 0,-1-1,-17 50,-1 8,-1 44,6 1,-1 151,16 186,7-263,-2-202,1 0,-1 0,-1 0,0 0,-2 10,3-17,0-1,0 1,-1-1,1 0,-1 1,1-1,-1 0,0 0,1 0,-1 1,0-1,0 0,0 0,1 0,-1 0,0 0,-1 0,1 0,0-1,0 1,0 0,0-1,-1 1,1 0,0-1,-1 0,1 1,0-1,-1 0,1 0,0 1,-1-1,1 0,-2-1,-13-2,1-1,-1 0,1-1,0-1,1-1,-1 0,-13-10,-15-5,-196-92,-173-92,395 196,-133-84,121 74,2-2,1-1,-26-29,-273-341,300 353,-33-70,-2-3,23 55,-2 2,-67-74,93 118,0 0,-1 1,-1 1,0 0,-28-13,25 13,1 0,-1 0,-24-22,35 25,2 0,-1 0,1 0,0 0,0-1,1 0,0 0,1 0,0-1,0 1,0-1,1 0,1 1,-1-1,2 0,-1-13,1 2,1 0,1 1,1-1,0 1,2-1,10-28,-8 31,2 0,0 0,1 1,0 0,22-25,-7 14,0 1,32-24,-18 20,1 3,0 1,50-22,138-52,-124 57,1-3,-2-5,124-82,-134 62,10-7,-89 70,0 0,0 0,1 2,0 0,0 0,18-3,-10 5,1 0,0 1,0 1,0 2,0 0,0 1,-1 2,1 0,0 2,-1 0,0 2,0 1,-1 0,0 2,0 0,34 24,-33-19,-2 2,0 0,-1 1,-1 2,-1-1,24 35,-32-38,0 0,-1 0,-1 1,0 0,-1 0,-1 1,-1 0,-1 0,0 0,1 26,-4-27,-1 0,-1 1,-1-1,0 0,-1 0,-1 0,0 0,-2 0,0-1,-1 0,0 0,-1-1,-1 0,0 0,-21 24,-165 172,90-124,22-21,72-56,-1 0,0-1,0-1,-1 0,0 0,-1-2,0 0,-27 9,22-11,1-1,-1 0,0-2,0 0,0-1,-33-4,-26-8,-122-35,196 45,-5 0,-1-1,0-1,1 1,-12-8,19 11,1-1,0 0,0 1,-1-1,1 0,0 0,0 0,0 0,0 0,0 0,0 0,0 0,0 0,1-1,-1 1,0 0,1 0,-1-1,1 1,-1-1,1 1,0 0,0-1,-1 1,1-1,0 1,0-1,0 1,1 0,-1-1,0 1,0-1,1 1,-1 0,1-1,-1 1,2-3,13-17,0 0,1 1,2 1,0 1,21-18,23-23,97-113,-224 218,-21 18,-246 166,303-217,22-14,16-11,21-13,0 1,2 2,1 1,60-29,-42 23,6-4,410-205,-440 228,-26 8,-1-1,1 1,0 0,-1 0,1 0,-1 0,1 0,-1 0,1 0,0 1,-1-1,1 0,-1 0,1 0,0 0,-1 1,1-1,-1 0,1 1,-1-1,1 0,0 1,-1 2,1 0,-1-1,1 1,-1-1,0 1,0 0,0-1,0 1,-1 0,1-1,-1 1,0-1,1 1,-3 4,-45 145,-23 82,59-183,2 0,-6 91,16-139,-1 198,2-176,2-1,1 1,1 0,1-1,17 45,-2-24,3 0,2-2,1-1,60 70,-78-102,-8-12,-17-21,-43-51,58 73,0 0,1 0,-1 1,0-1,1 0,-1 0,0 0,1 0,-1 0,1 0,0 0,-1 0,1-1,0 1,-1 0,1 0,0-2,1 3,0 0,-1-1,1 1,0 0,0-1,0 1,-1 0,1 0,0 0,0 0,0 0,-1 0,1 0,0 0,0 0,0 0,0 0,-1 1,1-1,0 0,0 1,0-1,-1 0,2 1,20 8,-1 1,0 1,23 15,-28-16,0 0,2 0,-1-2,1 0,37 11,-54-19,0 0,0 0,0 0,1 1,-1-1,0 0,0 0,1 0,-1-1,0 1,0 0,1 0,-1-1,0 1,0-1,2 0,-3 1,0-1,1 0,-1 1,1-1,-1 1,0-1,0 0,1 1,-1-1,0 0,0 1,0-1,1 0,-1 1,0-1,0 0,0 1,0-1,0 0,-1 1,1-1,0 0,0 1,0-1,-1 0,1 1,0-1,0 1,-1-1,0-1,-4-6,0 0,0 1,-1-1,0 1,-1 0,0 0,0 1,-13-10,-9-4,-34-17,7 10,-1 1,-2 4,0 2,-1 2,-1 3,-82-9,-376-10,506 33,-17 1,16 0,0 0,1 0,-1-1,1-1,-1 0,1-1,-24-8,36 10,-1 0,1 0,-1 0,1 0,0 0,0 0,-1 0,1 0,0 0,0 0,0-1,0 1,1-1,-1 1,0 0,0-1,1 1,-1-1,1 1,-1-1,1 0,0 1,0-1,0 1,0-1,0-2,1-4,0 1,1-1,-1 1,6-12,3-17,-11 30,1-1,-1 0,0 1,0-1,-1 1,1 0,-2-1,1 1,-1 0,1 0,-2 0,-6-9,-6-7,-33-34,36 42,-70-73,40 44,1-3,2-1,-37-56,70 88,0 1,1-1,1 0,0 0,-5-29,-9-28,18 69,0 1,0-1,0 1,0-1,0 1,0 0,-1 0,1 0,-1-1,0 1,0 0,1 1,-1-1,0 0,-1 1,1-1,0 1,0-1,-1 1,1 0,0 0,-1 0,-2 0,0 0,0 1,1 0,-1 0,0 1,1-1,-1 1,0 0,1 0,-1 1,1-1,0 1,-7 3,3-1,-1 1,1 0,0 1,1-1,-1 1,-10 12,17-17,0 0,0 0,0 0,0 0,0 1,1-1,-1 0,0 0,1 1,-1-1,1 1,-1-1,1 0,0 1,0-1,-1 1,1-1,0 1,1 2,-1-2,1 0,0-1,0 1,0 0,0 0,0 0,1-1,-1 1,0-1,1 1,-1-1,1 1,0-1,3 2,14 7,0-1,1-1,-1 0,2-2,-1-1,37 6,-56-11,251 43,34 7,-201-32,111 41,-173-50,-1 1,1 0,-2 2,1 1,-2 1,24 20,2 8,49 59,-31-30,115 137,-154-174,-1 1,-2 1,-1 1,23 57,-26-47,-2 1,-2 0,-2 1,-2 1,-3 0,3 86,-10-127,0 0,1 0,0 0,0 0,1 0,1 0,-1 0,1 0,1-1,7 15,-4-12,1-1,0 0,1 0,0 0,0-1,1 0,13 8,-2 0,0 2,-1 0,-1 1,-1 1,-1 1,21 35,73 153,-107-200,11 19,-2 2,-1 0,-2 1,-1 0,-1 0,-2 1,-1 0,0 49,-5-52,-1-10,2 0,3 23,1-18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0,'4'6,"0"0,-1-1,1 1,-1 1,-1-1,1 0,-1 1,2 7,8 18,18 49,-3 2,28 143,-34-133,-15-57,-1 0,0 47,-4-43,10 59,-1-34,1 77,1 14,7-11,1 176,-21-232,-16 104,9-141,-3-1,-1-1,-28 69,30-88,1 0,-9 63,11-53,-12 41,6-35,3 2,1 0,-3 79,13 153,2-118,-2-148,1 0,1 1,0-1,0-1,12 30,-8-28,-2 1,0 0,-1 0,2 22,-3 261,-6-151,-2-33,-32 177,31-249,1 1,3 92,2-111,4-13,5-17,11-27,-14 22,20-35,-1 0,-2-2,-3 0,-1-2,-2 0,-3-1,-2 0,-1-1,-3 0,-3-1,0-74,-9 67,-3 1,-22-93,7 45,1-4,5-1,-2-166,18 117,3-160,2 272,2 1,1 0,26-76,-16 60,10-65,-20 47,-2-120,0-17,-2 172,20-161,-18 167,3 0,1 1,18-45,-7 24,20-92,-20 70,-14 45,-2 1,-1-1,-2 0,-3-46,2-20,-1 101,6-43,-6 43,1 0,-1 0,0 1,0-1,1 0,-1 0,0 1,1-1,-1 0,0 1,1-1,-1 0,1 1,-1-1,1 1,0-1,-1 1,1-1,0 1,-1-1,1 1,0-1,-1 1,1 0,0 0,0-1,-1 1,1 0,0 0,0 0,0 0,-1 0,1 0,0 0,0 0,0 0,-1 0,1 0,0 0,0 1,-1-1,1 0,0 1,0-1,-1 0,1 1,0-1,0 1,11 9,-1-1,-1 2,1-1,-2 2,1-1,-1 1,9 17,1 0,20 27,-2 1,-3 2,-3 1,-2 2,-3 1,21 74,-20-11,-6 0,-5 1,-6 1,-9 198,-4-247,-5 0,-2-1,-4 0,-4-1,-33 94,24-88,-18 93,-3 16,20-115,-52 103,36-87,5-12,19-44,3 1,1 0,1 1,-13 59,-42 204,50-208,17-71,-2 0,0-1,-1 0,-11 26,-6 0,-59 123,73-160,3-11,0-24,5-4,0 0,2-1,7-41,24-92,-24 123,39-174,45-222,-38-6,-23-333,-24 667,40-201,-34 261,2 1,2 0,2 1,2 1,40-61,-19 45,4 1,2 3,72-66,48-56,-96 93,98-91,-151 159,30-25,-48 41,0 0,-1 1,1-1,0 0,0 1,0-1,0 1,-1-1,1 1,0 0,0-1,0 1,0 0,0 0,0-1,0 1,0 0,0 0,0 0,0 0,0 1,0-1,0 0,0 0,0 0,0 1,0-1,0 1,0-1,-1 0,1 1,0 0,0-1,0 1,-1-1,1 1,0 0,0 0,-1-1,1 1,-1 0,1 0,-1 0,1 0,-1 0,1 1,1 5,0 1,0-1,-1 0,0 1,1 9,-2 50,-2 0,-16 101,11-112,-23 144,-9-1,-8-2,-78 203,86-297,-85 160,0-65,-180 349,283-507,-30 80,51-120,-1 4,0 0,-1 0,0 0,1 0,-1 0,-1-1,-2 5,4-7,0-1,0 1,1-1,-1 1,0-1,0 1,0-1,0 0,0 1,0-1,0 0,0 0,0 0,0 1,0-1,0 0,0-1,0 1,0 0,0 0,0 0,0-1,0 1,0 0,0-1,0 1,0-1,0 1,1-1,-1 1,0-1,0 0,-1-1,-55-47,34 28,-9-8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3487,'3'-1,"-1"0,0 0,1 0,-1 0,0-1,0 1,0-1,0 1,0-1,-1 0,1 0,0 0,-1 0,1 0,-1 0,0 0,2-4,1 0,166-282,-121 199,-20 38,36-89,-57 117,-1 0,0-1,-2 0,-1-1,0 1,-1-40,-2 43,1 0,1 1,0 0,2-1,9-26,1-2,-9 31,1-1,0 1,1 0,2 0,11-18,66-80,-19 27,-31 39,-17 25,26-45,2-14,41-81,-74 136,27-41,-21 38,49-76,-28 46,47-94,-40 62,-27 55,-1-2,17-49,-27 48,13-84,-7 22,22-57,23-130,-53 235,-4 35,-2 0,0 0,-1-42,-3 57,1 0,-1 0,0 0,-1 0,0 0,0 0,0 0,0 1,-1-1,0 1,0 0,0 0,-1 0,0 0,0 0,0 1,-1 0,-6-5,9 7,-1 0,0 1,1-1,-1 1,0 0,0 0,0 0,0 0,0 0,0 1,-5-1,7 1,1 0,0 0,-1 0,1 0,-1 0,1 0,-1 0,1 0,-1 0,1 1,0-1,-1 0,1 0,-1 0,1 1,0-1,-1 0,1 0,0 1,-1-1,1 0,0 1,-1-1,1 0,0 1,0-1,0 0,-1 1,1 0,0 0,0 1,0-1,0 1,1-1,-1 0,0 1,1-1,-1 0,1 1,-1-1,1 0,0 0,-1 1,1-1,1 1,8 12,1 0,1-1,0 0,0-1,1 0,1-1,0 0,1-1,0-1,0 0,1-2,17 7,-4 1,56 35,-59-33,0-1,50 22,-32-20,0 2,-1 2,60 42,-88-53,-1 1,24 27,14 12,-24-25,0 0,-2 2,-2 1,29 42,-41-50,-1 1,0 0,-2 0,0 1,6 30,8 22,-16-62,-1 0,2-1,-1 0,2 0,-1-1,20 19,-14-14,0-1,14 24,3 6,3-2,62 65,-2-4,-79-88,1-1,21 18,-23-23,-1 1,-1 1,0 0,19 25,-18-22,-1 0,2 0,0-2,28 23,4 2,-9-4,-1 2,-2 1,57 80,-64-72,-1 0,-3 1,-1 1,-3 2,15 56,-27-81,-4-14,0 0,-1 0,3 16,-5-23,0 0,0 0,0 0,-1 0,1 0,-1 0,0 0,1 0,-1-1,0 1,-1 0,1 0,0-1,-1 1,0-1,-3 5,-4 3,-2-1,1 0,-1 0,-1-1,0-1,-24 12,-84 29,75-32,-267 95,285-101,-1 1,2 1,0 2,-36 24,-90 79,99-73,-95 60,73-56,-76 65,-46 31,160-124,-1-1,-55 19,-3 2,-9 2,-149 39,179-59,62-19,-1 0,1-1,0 0,-1-1,0-1,-14-1,-80-14,94 13,-38-9,35 7,0 0,-1 1,0 1,0 0,0 2,-24 1,19 4,1 1,1 1,-1 0,1 2,1 0,-25 16,-52 22,-31 3,226-115,336-227,-305 189,-82 62,96-63,-25 37,91-59,-126 69,105-93,10-19,-130 113,127-79,-135 97,-11 1,-40 29,0 1,0 0,1 0,0 1,0 0,0 1,1 0,0 1,12-4,20-2,0-1,73-30,-49 12,86-22,-136 50,-17 2,0-1,0 1,0 0,0-1,-1 1,1-1,0 1,0 0,-1-1,1 1,-1-1,1 1,0-1,-1 1,1-1,-1 1,1-1,-1 1,1-1,-1 1,1-1,-1 0,0 1,1-1,-1 0,1 0,-1 0,-1 1,-25 14,0-1,-55 18,61-24,-730 229,248-86,16 32,450-168,1 2,1 1,0 2,-35 28,48-33,13-11,14-10,178-126,6-7,-166 119,0-1,-2-1,0-1,-2-1,28-44,-33 45,-1 0,-1-1,-1-1,-2 0,0-1,-1 1,-2-2,-1 1,0-1,0-36,-5 4,3-52,-2 97,2 0,0 0,0 0,1 0,12-25,21-27,3 1,73-92,-29 43,39-78,-105 158,-1 0,-2-2,20-69,-35 102,1 0,-1 0,1 0,0 0,0 0,0 0,1 0,-1 0,1 1,0-1,-1 1,1-1,0 1,0 0,1-1,-1 1,0 0,1 1,-1-1,1 0,0 1,0-1,-1 1,1 0,0 0,0 0,0 0,0 0,0 1,0 0,1-1,-1 1,0 0,0 0,0 1,0-1,0 1,0-1,0 1,0 0,0 0,3 2,17 6,-1 2,0 0,0 1,-1 1,-1 1,31 27,102 112,-139-137,0 0,-1 1,-1 0,-1 1,0 1,-1 0,-1 0,-1 1,-1 0,-1 0,0 1,-1-1,3 40,-4-21,-1-1,-2 1,-2 0,-9 65,8-95,0 0,-1 0,-1 0,0 0,0 0,0-1,-1 0,0 0,-1 0,0-1,0 0,-1 0,1 0,-9 5,-7 4,-1-1,-1-2,-43 19,-533 190,568-212,-9 5,-1-3,-77 13,115-24,1-1,-1 0,0 1,0-1,0-1,1 1,-1-1,0 1,0-1,1 0,-1 0,0-1,-3-1,5 1,1 1,0 0,-1-1,1 1,0-1,0 0,0 1,0-1,0 0,0 0,0 1,1-1,-1 0,1 0,-1 0,1 0,0 0,0 0,0 0,0 0,0 0,0 0,0 0,1 0,-1 1,1-1,0-2,3-9,0 1,1-1,0 1,1 0,1 0,0 1,9-13,71-78,8 5,165-132,131-51,-311 230,-51 37,-29 13,0 0,0 0,-1 0,1 0,0 0,0 0,0 0,0 0,0 0,0 0,-1 0,1 0,0 0,0 1,0-1,0 0,0 0,0 0,0 0,0 0,0 0,-1 0,1 1,0-1,0 0,0 0,0 0,0 0,0 0,0 1,0-1,0 0,0 0,0 0,0 0,0 0,0 1,0-1,0 0,0 0,0 0,0 0,0 0,1 0,-1 1,0-1,0 0,0 0,0 0,0 0,0 0,0 0,0 0,0 1,1-1,-1 0,0 0,0 0,0 0,0 0,0 0,0 0,1 0,-1 0,0 0,0 0,0 0,-36 37,-15 10,-103 72,151-117,1 0,-1 0,1 0,-1-1,0 1,0-1,0 0,0 0,1 0,-1 0,-1-1,1 1,0-1,0 0,0 1,0-1,-3-1,3 0,1 0,0-1,0 1,0-1,0 0,0 1,0-1,0 0,1 0,-1 0,1 0,0 0,-1-1,1 1,0 0,0-1,0 1,0-1,1 1,-1-1,1 1,-1-4,-7-46,2 0,2-1,4-68,0 26,-6-97,-37-233,41 412,-10-50,12 61,-1 0,1 0,-1 0,1 0,-1 0,0 0,0 0,0 0,0 0,0 0,-1 1,1-1,0 0,-1 1,1-1,-1 1,0-1,0 1,1 0,-4-2,3 3,-1 1,1-1,0 0,0 1,0 0,0-1,0 1,1 0,-1 0,0 0,0 0,0 1,1-1,-1 0,1 1,-1-1,1 1,0-1,-1 1,0 2,-17 19,2 1,0 1,-16 33,-35 88,36-74,-42 93,-74 154,144-310,0 0,1 0,0 1,1-1,0 1,-2 17,-3 16,-16 44,-63 157,-62 77,119-260,19-40,0 0,-2-1,0 0,-1-1,-1 0,-1-1,0-1,-2 0,0-1,0-1,-2-1,0 0,-31 16,-9 1,26-15,1 1,0 2,-29 24,52-35,0 0,0 1,0 0,1 0,1 1,0 0,0 0,1 1,0 0,1 0,0 0,0 1,-2 13,-1 11,7-28,0 0,0 0,-1 0,-1 0,1-1,-1 1,-1-1,1 0,-1 1,0-2,-1 1,-7 8,9-11,0 0,-1-1,1 0,-1 0,0 0,0 0,0-1,0 1,0-1,0 0,-1 0,1 0,-1-1,1 0,-1 0,0 0,-5 0,-16-4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784 1,'0'8,"1"1,-1-1,2 1,-1-1,2 1,-1-1,1 0,0 0,0 0,1 0,0-1,1 1,0-1,0 0,0-1,1 1,0-1,8 7,7 4,2-1,0-1,1-1,37 16,284 110,11-22,158 60,-434-143,-1 3,-1 4,-3 3,-2 4,-1 3,93 88,38 19,-195-153,7 4,0 2,-1 0,0 0,-1 1,0 1,14 20,-25-30,-1-1,0 1,1-1,-1 1,0-1,-1 1,1-1,-1 1,0 0,0-1,0 1,0 0,-1 4,0-4,1 1,0 0,0-1,0 1,0-1,1 1,0-1,2 8,6 7,1 0,1-1,1 0,24 28,8 12,-29-38,1-2,1 0,29 25,10 10,-82-79,0 2,-45-31,-72-41,-59-21,110 66,2-3,-124-99,-64-100,94 83,129 121,-47-44,-123-84,219 172,-1 1,1 0,-1 0,-13-5,19 9,1 0,-1 0,1-1,-1 1,1 0,-1 0,0 0,1 0,-1 0,1 0,-1 0,1 0,-1 0,1 0,-1 0,1 0,-1 0,1 1,-1-1,1 0,-1 0,1 1,-1-1,1 0,-1 0,1 1,-1-1,1 0,0 1,-1-1,1 1,0-1,-1 1,1-1,0 0,0 1,-1-1,1 1,0-1,0 1,0 0,0-1,0 1,-1-1,1 1,0-1,0 1,0-1,0 1,1-1,-1 1,0-1,0 1,0-1,1 2,10 34,-10-34,43 92,4-2,71 100,-66-107,309 463,46-31,-345-444,-29-31,2-2,1-1,82 65,-113-101,-1 1,0-1,1 0,-1 0,1 0,6 1,-11-4,0 0,0 1,0-1,0 0,1 0,-1 0,0 0,0 0,0 0,0 0,0 0,0 0,0-1,0 1,0 0,0-1,0 1,0-1,0 1,0-1,0 1,-1-1,1 0,0 1,0-1,-1 0,1 0,0 0,-1 1,1-1,-1 0,1 0,-1 0,1 0,-1 0,1 0,-1 0,0 0,0 0,0 0,1-2,-1-9,1-1,-2 1,0 0,0 0,-1 0,0-1,-1 2,-8-21,-6-32,17 62,-1 1,1-1,0 1,0-1,0 1,0-1,0 1,0-1,0 1,0-1,0 1,1-1,-1 1,0-1,1 1,0-1,-1 1,1 0,0-1,-1 1,1 0,0 0,0 0,2-2,-2 2,1 0,0 0,0 1,0-1,0 0,0 1,0-1,0 1,1 0,-1 0,0 0,0 0,0 0,0 0,2 1,8 1,-1 1,0 1,0 0,-1 0,12 6,19 14,-2 2,68 55,58 74,-150-134,-15-21,1 1,-1-1,0 0,0 0,0 1,0-1,0 0,0 1,0-1,0 0,0 1,0-1,0 0,0 1,0-1,0 0,0 0,0 1,0-1,-1 0,1 1,0-1,0 0,0 0,0 1,-1-1,1 0,0 0,0 1,0-1,-1 0,1 0,0 0,0 1,-1-1,-1 0,0 0,-1 0,1 0,0 0,0 0,0 0,-1-1,1 1,0-1,0 0,0 1,0-1,0 0,0 0,0 0,-3-3,-60-43,-72-67,-12-10,100 87,-65-36,95 63,0 1,-1 0,0 2,0 0,-1 1,0 1,-24-3,-82 4,96 5,0-2,0-1,0-1,-37-9,-212-64,103 25,96 26,0 3,-1 4,-94-8,2 16,0 7,-343 40,443-22,-89 29,35-8,114-32,1 1,-1 0,1 1,1 1,-1 0,1 0,0 1,0 1,-12 11,-5 9,-49 61,74-85,2-3,0 1,0-1,0 1,1-1,-1 1,1-1,-1 1,1 0,-2 4,3-5,0-1,1 0,-1 1,0-1,1 0,-1 0,0 1,1-1,-1 0,1 0,0 0,-1 0,1 0,0 0,0 0,0 0,0 0,0 0,0 0,0 0,0 0,0-1,0 1,0-1,0 1,0 0,1-1,-1 0,1 1,30 11,-1-2,61 12,-78-19,1122 211,-604-130,4-41,-272-53,-254 10,63-8,88-22,-54 9,171-33,105-17,-372 69,1 0,0 2,0-1,-1 2,1-1,0 2,0-1,-1 2,1-1,-1 2,11 4,-1 1,-1 2,-1 0,0 2,30 24,77 78,-107-98,0-1,1-1,0-1,37 18,-25-14,35 26,17 25,-57-44,1-2,2 0,0-3,44 24,-35-28,-26-12,-1 1,0 1,17 10,-28-16,0 1,0-1,0 1,0-1,-1 1,1-1,0 1,0 0,-1-1,1 1,0 0,-1 0,1-1,-1 1,1 0,-1 0,1 0,-1 0,0 0,1-1,-1 1,0 0,0 0,0 0,0 0,0 0,0 0,0 0,0 0,0 0,0 0,0 0,-1 0,1 0,0 0,-1-1,1 1,0 0,-2 2,-1 0,0 0,0-1,0 1,0 0,0-1,-1 0,0 1,-4 1,-56 23,-1-3,-114 27,80-25,-137 42,-477 118,347-138,-7-31,228-13,-270 19,186-8,186-16,1-2,0-1,-1-2,2-2,-51-17,46 13,-676-158,665 158,-333-83,369 89,0-1,0-1,-22-12,38 17,0 0,0-1,0 0,0 1,0-2,1 1,-1 0,1-1,1 0,-1 0,1 0,-1-1,1 1,1-1,-3-7,1 5,2 0,-1 0,1-1,1 1,-1-1,2 1,-1-1,1 1,0-1,2-9,-2 18,0-1,0 0,0 1,0-1,1 0,-1 1,0-1,1 1,-1-1,0 0,1 1,-1-1,0 1,1-1,-1 1,1-1,-1 1,1 0,-1-1,1 1,0-1,-1 1,1 0,-1 0,1-1,0 1,-1 0,1 0,0 0,-1 0,1 0,0 0,-1 0,1 0,0 0,-1 0,1 0,-1 0,1 0,0 0,-1 1,1-1,0 0,-1 0,1 1,-1-1,1 0,0 1,30 24,-24-18,5 3,1-1,-1-1,2 0,-1-1,1 0,0-1,0 0,1-1,27 5,7-2,86 2,-98-9,787 12,-64-3,-706-8,91 1,-128-4,1-1,-1-1,0-1,0 0,0-1,20-8,145-82,-125 62,2 3,92-34,-137 59,171-60,-145 48,0-2,55-35,-62 34,1 1,1 2,68-23,116-21,-192 55,-3 0,1 0,0 2,-1 1,2 1,32 2,-56 0,1 1,-1-1,1 1,-1-1,0 1,1 0,-1 0,0 0,1 0,-1 0,0 0,0 1,0-1,0 1,0-1,-1 1,1 0,0 0,-1 0,1 0,-1 0,0 0,1 0,-1 0,0 1,0-1,-1 0,1 1,0-1,-1 1,0-1,1 4,-1 0,0 0,0 0,-1 0,1 0,-1 0,-1 0,1-1,-1 1,0 0,0-1,-1 1,1-1,-5 6,-2 0,-1 1,0-1,-1-1,-1 0,1 0,-1-1,-1-1,0 0,-18 8,-22 9,-62 18,94-36,-573 167,-14-35,57-14,493-110,-165 32,198-44,1-1,-1-1,0-1,0-2,0 0,-48-11,13-4,10 2,-1 2,-1 2,-88-7,-8 19,77 1,-90-9,143 4,0-1,1-1,0 0,0-2,0 0,0 0,1-2,1 0,0-1,0 0,0-1,2-1,-19-19,-13-19,3-1,-47-74,66 91,-6-9,2 0,-23-53,39 71,1-1,1 0,2 0,0 0,-4-49,2-32,5 0,5 0,5 0,33-185,-30 250,2 1,2 1,1 0,3 1,0 1,3 0,1 1,2 1,34-41,53-68,-94 120,-1-1,-2 0,0-1,8-30,69-159,-69 168,-18 42,-1 0,1 1,0-1,1 0,-1 1,1 0,0 0,0 0,1 0,8-7,-8 10,0-1,0 1,0 0,0 0,0 1,1 0,-1 0,1 0,-1 0,1 1,-1 0,1 0,-1 0,8 2,74 12,0 3,132 45,-114-30,33 8,801 244,-931-281,68 25,-71-26,1 1,-1 0,0 0,0 0,-1 1,1 0,-1-1,0 2,0-1,4 6,-6-8,-1 1,0 0,0-1,0 1,0 0,0 0,0 0,-1-1,1 1,-1 0,0 0,0 0,0 0,0 0,-1 0,1 0,-1 0,0 0,0-1,0 1,0 0,0 0,-3 3,-2 5,-2 0,1 0,-19 18,3-7,-1 0,0-2,-2-1,-1-1,0-1,-49 21,-185 64,57-41,177-56,0-1,0 0,0-2,-1-2,-50-4,-80-18,-132-16,264 36,9 2,-1-2,1 0,0-1,-21-7,34 9,0-1,1 1,-1-1,1 1,-1-1,1 0,0-1,0 1,0 0,0-1,0 0,1 0,-1 0,1 0,0 0,0 0,0-1,0 1,0 0,1-1,-1 0,1 1,0-1,-1-6,2 0,-1 0,2 0,-1 0,1 0,1 0,0 0,0 0,1 1,4-10,7-14,23-40,15-15,4 3,95-111,-139 182,1 0,0 0,22-16,-34 28,1 1,-1 0,1 0,-1 0,1 0,-1 0,1 0,0 0,0 0,0 0,-1 1,1-1,0 1,0 0,0-1,0 1,0 0,0 0,0 0,0 0,0 1,0-1,-1 0,1 1,0-1,0 1,0 0,3 1,-2 1,-1 0,1 1,-1-1,0 0,0 1,0-1,0 1,-1 0,1 0,-1-1,0 1,0 0,0 8,2 13,-1 1,-1 0,-5 45,-19 88,-8 9,-7-1,-8-2,-122 291,118-358,47-92,-1 0,0 0,0-1,0 1,-7 6,10-12,1 1,-1-1,1 1,-1-1,1 0,-1 0,1 1,-1-1,1 0,-1 0,1 1,-1-1,1 0,-1 0,0 0,1 0,-1 0,1 0,-1 0,1 0,-1 0,0 0,1 0,-1 0,1 0,-2-1,1 0,0 0,0 0,0 0,1-1,-1 1,0 0,0 0,1-1,-1 1,1 0,-1-1,1 1,-1-1,1 1,0-3,-2-12,1 0,0 0,1 0,4-21,13-76,-11 82,40-183,102-293,-118 425,-25 74,-7 24,-125 387,91-304,-259 657,269-701,21-49,11-30,23-72,-26 68,-3 28,0 0,0-1,0 1,0 0,0 0,0 0,0-1,0 1,0 0,0 0,0 0,0 0,0-1,-1 1,1 0,0 0,0 0,0 0,0-1,0 1,0 0,0 0,-1 0,1 0,0 0,0 0,0 0,0-1,-1 1,1 0,0 0,0 0,0 0,0 0,-1 0,1 0,0 0,0 0,0 0,0 0,-1 0,1 0,0 0,-15 13,-9 22,-37 66,38-60,-284 483,292-498,12-19,-1 1,0-1,-1 1,0-2,0 1,0 0,-1-1,0 0,-13 10,18-15,1-1,-1 0,0 1,1-1,-1 0,0 0,0 0,1 1,-1-1,0 0,0 0,0 0,1 0,-1 0,0 0,0-1,1 1,-1 0,0 0,1 0,-1-1,0 1,0 0,1-1,-1 1,0-1,1 1,-1-1,1 1,-1-1,0 0,-13-22,13 20,-1-1,-7-17,-1 1,-1 0,0 1,-1 0,-1 1,-1 0,-27-25,-6 6,-9-8,48 33,12 5,0 5,-1 1,1 0,0 0,-1 1,1-1,7 1,171-1,-114 3,578-13,5-27,162-7,-692 42,-32 2,-1-3,112-21,-29-16,84-14,-120 31,105-12,112 35,-5-1,-325-2,-22 4,1 0,-1 0,0 0,1 0,-1-1,0 1,1 0,-1 0,0 0,1-1,-1 1,0 0,0 0,1-1,-1 1,0 0,0-1,0 1,1 0,-1-1,0 1,0 0,0-1,0 1,0 0,0-1,1 0,-2-1,-1 0,1 0,0 1,0-1,-1 0,1 0,-1 1,1-1,-1 1,0-1,0 1,1 0,-1 0,0 0,-3-1,-247-123,126 66,17 8,-197-107,255 123,2-3,-88-88,118 108,-21-23,2-1,-38-57,65 82,-17-37,21 38,-1 1,-16-25,20 35,0 0,0 0,-1 1,0-1,0 1,0 0,-1 0,1 0,-1 1,-10-5,-28-12,-67-43,37 19,65 39,0 1,0 0,-14-4,2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5033 932,'-4'1,"1"1,-1-1,1 0,-1 1,1 0,0 0,0 0,0 0,0 1,0-1,-5 6,-5 3,-45 32,-1-3,-3-3,-101 45,-209 64,288-116,68-24,-560 231,-183 108,81-81,450-156,82-37,87-43,-5 4,-2-3,-1-3,-79 19,142-44,-1 0,1 0,-1-1,1 0,-1 0,1 0,0 0,-1 0,1-1,-1 0,1 0,0 0,-1-1,-6-3,6 2,0-1,0 1,0-1,1 0,-1-1,1 1,0-1,1 1,-1-1,-3-8,-39-71,-57-148,84 178,10 28,0 2,-16-31,20 47,0-1,-1 1,0 0,0 1,-1 0,0 0,0 0,-1 1,-13-10,6 7,-1 1,0 1,0 0,0 1,-1 1,0 0,-28-3,-9 3,-62 1,74 4,0-1,1-3,-50-10,-39-27,127 40,1 0,0 0,0 0,0 0,0 0,0 0,1 0,-1-1,0 1,-1-3,3 4,-1 0,1-1,0 1,-1-1,1 1,0-1,0 1,0-1,0 1,-1-1,1 1,0-1,0 1,0-1,0 1,0-1,0 1,0-1,0 1,1-1,-1 1,0-1,0 1,0 0,0-1,1 1,-1-1,1 0,2-2,1-1,0 1,0 0,0 1,0-1,0 1,1-1,-1 1,8-1,119-43,175-36,-215 60,1248-277,-890 203,-351 74,242-48,4 28,-288 41,-55 0,-1 1,1 0,0 0,0 0,0 0,0 0,-1 0,1 0,0 0,0 0,0 0,-1 0,1 0,0 1,0-1,-1 0,1 0,0 1,0-1,-1 1,1-1,0 1,-1-1,1 1,-1-1,1 1,0 0,0 0,-3 1,1-1,-1 1,1-1,-1 1,1-1,-1 1,0-1,1 0,-1 0,0 0,0 0,-2 1,-48 21,-107 34,157-57,-644 182,-14-24,-481 130,1083-271,14-5,1 2,-47 21,79-26,21-4,13-6,43-6,424-83,2-27,-236 52,-64 11,-165 46,46-22,-72 30,-1 0,1 0,0-1,-1 1,1 0,0-1,-1 1,1 0,-1-1,1 1,-1-1,1 1,-1-1,1 0,-1 1,1-1,-1 1,0-1,1 0,-1 0,0 0,-1 1,1-1,-1 1,1 0,-1-1,0 1,1 0,-1-1,0 1,1 0,-1 0,0-1,1 1,-1 0,0 0,0 0,1 0,-1 0,0 0,-1 0,-107 7,-100 15,-1311 83,1514-105,-75 4,-119-10,194 6,-1-1,0 0,1 0,-1-1,-8-3,14 5,1 0,0 0,-1-1,1 1,-1 0,1 0,0 0,-1 0,1-1,0 1,-1 0,1 0,0-1,-1 1,1 0,0-1,0 1,-1 0,1-1,0 1,0 0,0-1,-1 1,1 0,0-1,0 1,0-1,0 1,0 0,0-1,0 1,0-1,0 1,0 0,0-1,0 1,0-1,0 1,0 0,0-1,1 1,-1-1,0 1,0 0,0-1,1 1,-1 0,0-1,0 1,1 0,-1-1,1 1,19-12,-9 8,0 1,0 0,0 1,1 0,-1 1,1 0,0 1,19 2,292 38,-132-11,176 8,1-15,0-17,700-80,-969 63,-37 6,-1-3,108-29,-145 28,-1-1,0-1,-1 0,33-26,19-11,-31 28,0 1,2 3,76-21,60-21,-156 48,159-62,-147 61,-1 2,2 1,43-4,603-98,231-45,-138 56,-531 58,-3-10,442-158,-581 177,1 4,1 5,169-16,-121 19,166-43,-319 64,84-21,104-41,15-4,-47 18,-108 30,69-22,-101 35,1 2,-1 0,1 0,33 1,-44 3,-1-1,0 1,0 1,1-1,-1 1,0 1,-1-1,1 1,0 0,-1 0,1 0,-1 1,0 0,0 0,-1 0,1 1,-1-1,0 1,5 7,5 9,-1 2,-1 0,13 34,-17-39,10 26,-2 1,-3 1,-1 1,-2 0,3 52,-7-24,-4 1,-12 115,4-151,-1-1,-1 1,-17 41,-49 113,34-97,-88 176,64-144,-74 122,70-132,21-36,-87 169,60-93,-101 240,57-122,85-211,-3-2,-48 65,-76 66,-29 42,-152 234,288-407,-3-3,-3-2,-1-3,-4-2,-1-4,-86 51,61-48,-354 193,423-237,0-2,0-1,0 0,-1-1,0-2,-24 2,4-1,-704 155,695-146,-111 30,3 7,-217 100,342-135,0-2,-1-1,0-2,0-1,-1-2,-63 4,-775 4,640-17,202 2,0-2,0 0,0-3,1 0,-60-20,-424-136,-262-97,698 225,-99-57,141 67,0-1,2-2,1-1,-47-48,-138-155,-158-172,34-26,257 300,-56-77,-11 38,32 39,114 119,1 1,-1-1,1-1,1 1,0-1,0 0,1 0,0 0,1-1,0 1,1-1,-2-15,3 0,1 1,2 0,0 0,8-33,0 12,3 1,1 0,2 1,3 1,1 0,1 2,55-76,-48 73,-12 19,36-42,-45 59,1 0,0 1,0 0,1 0,0 1,0 0,0 1,20-8,7 1,0 1,1 2,0 2,67-4,159 13,-86 15,276 61,170 83,-578-149,92 26,235 62,7-30,-246-57,0-7,0-5,165-19,-121-6,318-87,159-113,-14-43,-461 190,441-153,-574 216,-1-2,-1-2,0-1,-1-3,-2-1,0-3,-2 0,0-3,35-35,288-255,-244 223,53-40,-145 119,0 1,1 0,0 3,56-21,-321 114,-44 12,-131 29,-129 14,-111 19,-810 212,15 69,881-231,104-8,97-20,85-28,-195 135,447-264,-57 25,74-39,-1 0,0-1,0-1,0 0,-1-1,1 0,-18 0,-218-14,-73 3,280 14,33-1,13 2,7-3,1 0,0-1,19 1,129 8,101-5,112-16,108-23,2124-317,-2325 291,-156 29,30-5,-151 34,0 0,0 1,0-1,0 1,0 0,0 0,0 0,0 0,5 1,-8 0,0-1,0 0,1 0,-1 0,0 0,0 0,0 1,0-1,0 0,0 0,0 0,1 0,-1 1,0-1,0 0,0 0,0 0,0 0,0 1,0-1,0 0,0 0,0 0,0 1,0-1,0 0,0 0,0 0,0 1,-1-1,1 0,0 0,0 0,0 0,0 1,0-1,0 0,0 0,-1 0,1 1,-15 12,-20 10,-2-2,-65 28,-344 124,-14-30,-67 24,442-137,-161 80,228-100,1 1,-20 15,33-23,0 1,0-1,1 0,0 1,-1 0,1 0,1 0,-1 0,1 0,-1 1,1-1,0 1,-1 6,2-9,1 0,0 0,0 0,0 0,0 0,0 0,0 0,0 0,1 0,-1 0,1 0,-1-1,1 1,0 0,0 0,0 0,0-1,0 1,0-1,0 1,0 0,1-1,-1 0,0 1,4 1,1 1,0-1,0 1,1-1,0-1,0 1,9 2,32 4,0-1,0-3,90-1,381-25,6-28,-390 35,783-79,-727 79,-173 13,-1 1,1 1,29 5,-44-6,0 1,0-1,0 1,-1 0,1 0,0 0,0 1,-1-1,1 1,-1-1,0 1,1 0,-1 0,0 0,0 0,0 0,0 0,0 1,-1-1,1 0,-1 1,1 0,-1-1,0 1,0 0,0 0,0 4,0 0,-1 1,-1-1,0 1,0-1,0 1,-1-1,0 0,0 0,-1 0,0 0,0 0,-5 6,-10 18,-27 34,38-56,-91 112,-133 127,104-116,97-103,0-1,-1-2,-52 33,-108 51,51-31,129-73,5-2,0-1,0 0,0 1,1 0,0 1,-1-1,1 1,-6 8,10-12,1 1,0-1,-1 0,1 1,0-1,0 0,0 1,0-1,0 0,0 1,0-1,0 0,0 0,1 1,-1-1,1 0,-1 1,1-1,-1 0,1 0,0 0,-1 0,1 0,0 0,2 2,28 28,-20-22,-1 1,-1 0,0 0,-1 1,0 0,-1 0,0 1,0 0,-2 0,1 1,4 15,-9-22,0 0,0 0,0 0,0 0,-1 0,0 0,-1 0,1 0,-1 0,0 0,-1 0,1-1,-1 1,0 0,-1-1,1 1,-1-1,0 0,-1 0,1 0,-1 0,0 0,0-1,0 0,-10 8,-5 2,-1-1,0 0,-1-2,-27 12,-94 27,122-43,-139 42,-1-8,-2-6,-181 15,334-49,-17 2,0-1,0-2,-35-3,54 2,0-1,0 1,0-1,0 0,1 0,-1-1,0 0,1 0,0-1,0 0,0 0,1 0,-1-1,1 0,0 0,-8-10,7 8,0 0,0 0,-1 0,0 1,0 0,-1 0,1 1,-1 0,0 1,-1-1,-14-4,-7 0,0 1,-40-5,60 11,-149-23,-204-40,306 50,0-1,0-3,2-3,-62-33,109 50,0 1,0-2,0 1,0-1,1 0,0 0,1-1,-1 0,1 0,-9-16,12 18,0-1,1 0,0 0,0 0,0 0,1-1,0 1,0 0,1-1,0 1,0 0,0-1,1 1,0 0,0-1,4-10,1 2,0 1,1-1,0 1,1 1,1 0,0 0,1 1,0 0,1 0,0 1,16-12,10-5,1 2,68-36,-30 24,2 3,1 4,1 3,2 4,107-17,-85 26,0 4,0 5,202 14,12 33,-261-30,-1 3,0 1,75 34,-126-47,0 0,0 0,0 1,0 0,-1 0,1 0,-1 0,0 1,0 0,0 0,0 0,3 5,-6-7,-1-1,1 0,-1 1,1-1,-1 1,1-1,-1 1,0-1,0 1,0 0,0-1,0 1,0-1,0 1,0-1,-1 1,0 1,0 0,-1 0,1 0,-1 0,0 0,0-1,0 1,0 0,0-1,-1 0,-3 4,-9 4,1 0,-2 0,1-2,-1 0,-31 11,-91 20,107-32,-87 21,-128 36,234-61,1 1,0 0,0 0,1 1,-1 1,1-1,0 2,1 0,-16 13,24-19,0 0,0 0,0 0,0 0,0 0,1 0,-1 1,0-1,0 0,1 1,-1-1,1 0,0 1,-1-1,1 0,0 1,0-1,-1 1,1-1,0 1,0-1,1 0,-1 1,0-1,0 1,1-1,-1 0,1 1,-1-1,1 0,0 1,0-1,-1 0,1 0,0 0,0 0,0 1,1 0,3 1,0 1,0-1,0 0,1 0,-1-1,0 1,1-1,8 1,24 5,0-2,0-1,67-2,-26-1,79 7,243 43,-381-48,-1 0,1 1,-1 2,-1 0,20 10,-36-17,-1 1,0-1,0 1,1-1,-1 1,0 0,0 0,0 0,0 0,0 0,0 0,0 0,0 0,0 0,0 0,0 0,-1 1,1-1,-1 0,1 0,-1 1,1-1,-1 0,0 1,1 1,-2-1,1-1,-1 1,0-1,0 1,1-1,-1 0,0 1,0-1,-1 0,1 1,0-1,0 0,-1 0,1 0,0 0,-1 0,-2 1,-9 4,-1 0,-1 0,-20 4,35-10,-7 2,-13 4,0-1,0-1,-1-1,-21 1,37-4,0 0,0 0,0 0,0-1,0 1,0-1,1-1,-1 1,0-1,1 0,-1 0,1 0,-1 0,1-1,0 0,0 0,0 0,1 0,-1 0,1-1,0 0,0 0,-4-5,0-6,0 0,1 0,0-1,2 0,0 0,-4-26,-2-102,10 129,1-52,3-1,23-117,-26 177,4-23,-5 31,0-1,0 0,0 0,0 0,0 0,0 0,0 1,0-1,0 0,0 0,-1 0,1 0,0 1,-1-1,1 0,0 0,-1 0,1 1,-1-1,1 0,-1 1,1-1,-1 1,0-1,0 0,-11 4,11 1,10-1,11-2,1-1,-1-1,0-1,0 0,21-7,8 0,520-119,3-39,-354 101,531-177,-725 233,77-32,-89 37,-2-1,1-1,-1 1,0-2,18-16,-26 22,0 1,-1-1,1 0,0 0,-1 0,0 0,1-1,-1 1,0 0,0 0,-1-1,1 1,0-1,-1 1,1-1,-1 1,0-1,0 1,0-1,0 1,0-1,-1 1,1-1,-1 1,1 0,-1-1,0 1,0 0,0-1,0 1,-1 0,1 0,0 0,-1 0,-2-2,-6-7,0 1,-1 0,0 1,-23-14,22 15,1 1,4 2,0 0,-1 0,2-1,-1 0,-9-10,15 14,-1 0,1 0,0 0,0 1,0-1,0 0,1 0,-1 0,0 0,1-1,0 1,-1 0,1 0,0 0,0 0,0 0,0-1,1 1,-1 0,0 0,1 0,0 0,-1 0,1 0,0 0,0 0,0 0,0 0,2-1,4-6,0 1,0-1,1 2,0-1,0 1,1 0,15-8,84-42,-85 47,214-97,108-41,98-52,793-400,-60-102,-884 487,-88 40,-174 148,-2-1,-1-2,-1 0,-1-2,31-54,-51 78,-1-1,0 1,-1-1,3-12,-5 20,-1-1,1 1,-1-1,0 1,0-1,0 1,0-1,0 0,0 1,0-1,0 1,0-1,-1 1,1-1,-1 1,1-1,-1 1,0-1,1 1,-1 0,0-1,0 1,0 0,0 0,0 0,0 0,0 0,-1 0,1 0,0 0,-3-1,-1 0,-1 0,1 1,-1 0,1 0,-1 0,0 1,0 0,1 0,-1 0,-7 2,-65 14,57-10,-244 64,-34 9,199-57,-105 9,197-31,0 1,0-1,0 0,-1-1,1 0,0 0,0 0,1-1,-1-1,0 1,1-1,-9-5,11 5,0 0,0-1,0 0,0 0,1 0,-1-1,1 0,0 0,1 0,-1 0,1 0,0-1,0 1,1-1,-4-11,1-4,1 1,1-1,0-24,0 12,3 32,0-1,0 1,0-1,0 1,-1 0,1-1,0 1,-1 0,1-1,-1 1,0 0,1 0,-1-1,0 1,0 0,1 0,-1 0,0 0,0 0,-2-1,0 1,0 0,0-1,0 2,0-1,0 0,0 1,0-1,0 1,0 0,-5 0,-21 2,-1 0,1 2,-42 11,-86 32,110-31,-190 64,184-66,48-16,15-7,332-189,-272 161,-39 19,42-20,-67 35,1 0,-1 1,1 0,0 0,0 0,0 1,14-1,-19 2,-1 0,0 0,0 0,0 0,0 0,0 1,0-1,0 0,0 0,0 1,0-1,0 1,0-1,0 1,-1-1,1 1,0 0,0-1,0 1,-1 0,1-1,0 1,-1 0,1 0,0 0,-1 0,1 0,-1 0,0 0,1 0,-1 0,0 0,1 0,-1 0,0 0,0 2,0 1,0 1,-1 0,0-1,0 1,0-1,0 1,-3 4,-4 10,-2 0,-1-1,-16 23,16-26,0 1,1 1,-13 30,47-68,8-10,11-14,-69 73,-406 353,-19-21,379-304,34-27,0-2,-2-2,0-1,-2-3,-1-1,0-2,-1-2,-1-2,-49 10,-180 32,-122 18,88-17,-1239 249,1324-248,170-38,52-20,0 0,0 1,-1 0,1-1,0 1,0 0,0-1,0 1,-1 0,1 0,0 0,1 0,-1 0,0 0,-1 2,2-3,1 1,-1-1,0 1,0-1,1 1,-1-1,1 1,-1-1,0 1,1-1,-1 0,1 1,-1-1,1 0,-1 1,1-1,-1 0,1 0,-1 1,1-1,0 0,-1 0,1 0,-1 0,1 0,0 0,-1 0,1 0,0 0,48 0,122-18,315-75,3-25,-259 60,-19 14,-193 42,1 1,-1 0,1 1,-1 1,27 5,-34-6,0 1,0-2,0 1,0-1,0-1,0 0,0-1,0 0,0-1,12-6,-9 5,772-283,-384 125,-333 130,-44 26,-25 7,1 0,-1 0,0 0,1 0,-1 0,1 0,-1 0,1 1,-1-1,1 0,-1 0,0 0,1 0,-1 1,1-1,-1 0,0 0,1 1,-1-1,0 0,1 0,-1 1,0-1,1 0,-1 1,0-1,1 1,-1 2,0-1,0 1,-1 0,1-1,-1 1,1 0,-1-1,0 1,0-1,0 1,0-1,0 0,-1 1,1-1,-3 2,-12 21,-1-1,-40 42,-61 48,-82 63,-1020 719,937-722,-559 250,833-420,-29 14,-2-2,0-2,-76 16,113-29,-1-1,0 1,0-1,0 0,0 0,0 0,0-1,0 1,1-1,-1 0,0 0,-5-2,8 2,0 0,0 0,0 0,0 0,0 0,0 0,0 0,1 0,-1 0,0-1,1 1,-1 0,1 0,-1-1,1 1,-1 0,1-1,0 1,0-1,0 1,0 0,0-1,0 1,0-1,0 1,0 0,1-1,-1 1,0 0,1-1,0 1,-1 0,2-2,4-11,1 1,0 0,1 0,1 1,-1 0,2 0,11-10,83-72,-99 90,149-119,120-108,-263 221,6-9,-21 19,-15 9,-749 356,650-319,115-45,0 0,0 0,0 0,-1-1,1 1,0-1,-1 1,-4-2,8 1,0 0,0 0,-1 0,1 0,0 0,0-1,0 1,-1 0,1 0,0 0,0-1,0 1,0 0,0 0,-1-1,1 1,0 0,0 0,0-1,0 1,0 0,0 0,0-1,0 1,0 0,0-1,0 1,0 0,0 0,0-1,0 1,0 0,0-1,0 1,0 0,1 0,-1-1,0 1,0 0,0 0,0 0,1-1,-1 1,0 0,0 0,0 0,1-1,-1 1,1 0,7-9,0 1,1 0,17-11,129-77,105-38,345-141,858-267,-1321 503,-138 38,0 0,0 0,-1 0,1 1,0 0,0 0,0 0,0 0,0 1,0 0,-1-1,1 1,5 3,-8-4,1 1,-1 0,0 0,0 0,0 0,-1 0,1 0,0 0,0 0,0 0,-1 0,1 1,-1-1,1 0,-1 0,1 1,-1-1,0 0,1 1,-1-1,0 0,0 1,0-1,0 0,-1 2,-1 7,-1 0,0 0,0 0,-1-1,-1 1,0-1,0 0,-6 8,-50 66,-3-3,-80 76,9-9,3 9,115-128,17-28,0 0,1 0,-1 0,0 1,1-1,-1 0,0 0,1 0,-1 0,0 0,1 0,-1 0,0 0,1 0,-1 0,1 0,-1 0,0 0,1 0,-1 0,0 0,1 0,-1 0,0 0,1-1,-1 1,0 0,1 0,-1 0,0-1,0 1,1 0,-1 0,0-1,0 1,1 0,-1-1,50-35,-47 34,-3 2,12-10,0 1,1 1,19-11,-31 19,0 0,-1-1,1 1,-1 0,1-1,0 1,0 0,-1 0,1-1,0 1,-1 0,1 0,0 0,0 0,-1 0,1 0,0 0,-1 0,1 0,0 1,0-1,-1 0,1 0,0 1,-1-1,1 0,-1 1,2 0,-2 0,1 0,-1 0,1 1,-1-1,0 0,0 1,0-1,0 0,0 1,0-1,0 0,0 1,0-1,0 0,-1 3,-6 18,-1-1,-1 0,-1 0,0-1,-2 0,-14 18,3-2,-34 53,-22 36,75-115,15-12,104-68,-17 6,122-63,195-91,578-216,-957 420,74-18,-106 31,-1 0,1 1,0-1,-1 1,1-1,0 1,0 0,-1 0,1 1,0-1,-1 1,1 0,0 0,-1 0,1 0,-1 1,1 0,4 3,-7-4,1 0,-1 1,0-1,0 1,0-1,0 1,-1 0,1-1,0 1,-1 0,1 0,-1-1,0 1,1 0,-1 2,0 1,0 1,-1-1,1 1,-1-1,-1 1,-1 6,-7 14,-2 0,0-1,-22 32,-26 34,-131 151,-103 66,-369 307,537-513,90-79,37-23,-1-1,0 1,0 0,0 0,0 0,0 0,0-1,0 1,0 0,0 0,0 0,0 0,0-1,0 1,0 0,0 0,0 0,0 0,0 0,-1-1,1 1,0 0,0 0,0 0,0 0,0 0,0-1,0 1,0 0,-1 0,1 0,0 0,0 0,0 0,0 0,0 0,0-1,-1 1,1 0,0 0,0 0,0 0,0 0,-1 0,1 0,0 0,0 0,0 0,0 0,-1 0,1 0,0 0,0 0,0 0,0 0,-1 1,1-1,0 0,0 0,0 0,0 0,0 0,-1 0,1 0,0 1,6-12,1 2,0-1,12-13,287-291,-141 150,418-451,-653 673,-76 66,-566 430,-80 66,726-567,47-45,19-8,0 0,0 0,-1 0,1-1,0 1,0 0,0 0,-1 0,1-1,0 1,0 0,0 0,0-1,-1 1,1 0,0 0,0-1,0 1,0 0,0-1,0 1,0 0,0 0,0-1,0 1,0 0,0-1,0 1,0 0,0 0,0-1,0 1,0 0,1-1,14-35,-14 35,24-42,1 1,3 1,1 1,1 2,39-35,-50 56,-33 30,-20 14,-1-2,-1-1,-73 37,-130 45,233-104,-26 11,-130 54,-184 51,313-114,32-4,0 0,-1 0,1 0,0 0,0 0,0 0,0 0,-1-1,1 1,0 0,0 0,0 0,0 0,0 0,-1-1,1 1,0 0,0 0,0 0,0 0,0-1,0 1,0 0,0 0,0 0,0-1,0 1,0 0,0 0,0 0,0-1,0 1,0 0,0 0,0 0,0-1,0 1,0 0,0 0,0 0,0 0,0-1,0 1,0 0,1 0,-1 0,0 0,0-1,0 1,0 0,0 0,1 0,-1 0,0 0,0 0,0 0,1-1,5-4,1-1,-1 1,1 0,11-5,32-15,0 2,2 2,68-18,-110 36,0 1,1 0,0 1,-1 0,1 0,0 1,20 3,-28-3,0 1,1 0,-1 0,0 0,1 1,-1-1,0 1,0 0,0-1,0 1,0 1,-1-1,1 0,-1 1,1-1,-1 1,0 0,0 0,0 0,0 0,-1 0,1 0,-1 0,0 1,1-1,-2 0,2 5,-1 1,0-1,-1 1,0-1,0 0,-1 1,0-1,0 0,-1 1,-4 11,0-3,-1 1,-1-1,-16 25,-1-7,0-1,-2-1,-2-2,-1-1,-1-1,-1-1,-58 36,-3-6,-177 79,-149 30,385-156,-68 11,63-21,38-1,0 0,0 0,0 0,0-1,0 1,0 0,0-1,0 1,0-1,0 1,0-1,0 1,0-1,0 0,0 1,0-1,-1-1,2 1,0 0,-1 1,1-1,0 0,0 0,-1 0,1 0,0 0,0 0,0 0,0 0,0 1,0-1,0 0,0 0,1 0,-1 0,0 0,1 0,-1 0,19-30,7 2,0 0,2 2,50-38,108-65,-11 20,20-13,-172 106,-23 17,0 0,0 0,0 0,1 0,-1-1,0 1,0 0,0 0,0 0,0 0,0 0,1 0,-1 0,0 0,0 0,0 0,0 0,0 0,0-1,0 1,0 0,1 0,-1 0,0 0,0 0,0 0,0 0,0-1,0 1,0 0,0 0,0 0,0 0,0 0,0-1,0 1,0 0,0 0,0 0,0 0,0 0,0-1,0 1,0 0,0 0,0 0,0 0,0 0,0 0,-1 0,1-1,0 1,0 0,0 0,0 0,0 0,0 0,0 0,0 0,-1 0,1-1,-45 13,-116 43,-833 255,979-306,-11 3,1 0,-1-2,0-1,0 0,-39-2,62-2,0 0,1 0,-1-1,0 0,0 1,0-1,1 0,-1 0,0 0,-2-2,4 2,0 1,1-1,-1 1,1-1,-1 1,1-1,-1 0,1 1,-1-1,1 0,0 1,-1-1,1 0,0 1,0-1,-1 0,1 0,0 1,0-1,0 0,0 1,0-1,0 0,0 0,0 0,2-3,0 0,-1 1,1-1,0 1,1 0,-1 0,0 0,1 0,0 0,0 0,0 1,0-1,4-1,37-25,3 2,0 2,1 3,57-19,-69 27,459-156,9 26,-149 44,-75 16,175-49,-444 130,1 0,-1 1,0 0,17 0,-27 2,-1 0,0 0,1 0,-1 0,1 0,-1 0,1 0,-1 0,1 0,-1 0,0 0,1 0,-1 0,1 0,-1 0,0 1,1-1,-1 0,1 0,-1 1,0-1,1 0,-1 1,0-1,1 0,-1 1,0-1,0 0,1 1,-1-1,0 0,0 1,0-1,1 1,-1-1,0 1,0-1,0 0,0 1,0-1,0 1,0-1,0 1,0-1,0 1,0-1,0 0,0 1,-1-1,1 1,0-1,0 0,0 1,0-1,-1 1,1-1,0 0,-1 1,1-1,0 0,-1 1,1-1,0 0,-1 1,-6 6,1 0,-2-1,1 0,-1 0,1-1,-1 0,-10 5,-73 31,71-32,-103 39,-185 45,-142 8,403-91,-932 172,854-168,-1-6,0-5,-154-16,-363-76,328 34,-458-67,139 63,251 27,377 31,0 1,0-1,0 0,0 0,1-1,-1 0,1 0,-6-3,9 4,1 0,-1 0,1 0,-1-1,1 1,0-1,0 1,-1-1,1 1,0-1,0 1,1-1,-1 0,0 0,1 1,-1-1,1 0,-1 0,1 0,0 0,0 0,0 0,0 1,0-1,0 0,0 0,1-2,2-10,1 1,0 0,0 0,2 1,-1 0,15-23,55-69,-53 75,292-372,-292 376,1 2,2 1,0 0,48-30,4-4,84-65,-154 115,-9 6,-20 13,-30 24,50-36,1 0,0 0,0 0,0 1,0-1,0 0,0 0,0 1,0-1,1 0,-1 1,-1 2,8 2,15-5,21-6,-1-2,68-21,-48 12,188-50,554-129,485-133,-952 217,-317 103,-6 4,0-1,-1 0,0-1,0 0,-1-1,17-12,-28 19,0-1,1 1,-1 0,1 0,-1 0,0-1,1 1,-1 0,1 0,-1-1,0 1,1 0,-1-1,0 1,0 0,1-1,-1 1,0-1,0 1,1 0,-1-1,0 1,0-1,0 1,0 0,0-1,0 1,0-1,0 1,0-1,0 1,0-1,0 1,0-1,0 1,0 0,0-1,0 1,0-1,-1 1,1-1,0 1,0 0,-1-1,1 1,0 0,0-1,-1 1,1 0,0-1,-1 1,1 0,-1 0,1-1,0 1,-1 0,0 0,-36-6,-298 24,190-5,-4-1,-468 23,607-35,1 0,0 0,0-1,-1 0,-8-3,17 4,1 0,-1 0,1-1,0 1,-1 0,1 0,-1 0,1-1,-1 1,1 0,0 0,-1-1,1 1,0 0,-1-1,1 1,0 0,-1-1,1 1,0-1,0 1,-1 0,1-1,0 1,0-1,0 1,0-1,-1 1,1-1,0 1,0-1,0 1,0-1,0 1,0 0,0-1,1 1,-1-1,0 1,0-1,0 1,0-1,1 1,-1-1,0 1,0 0,1-1,-1 1,0 0,0-1,1 1,-1 0,1-1,-1 1,1-1,10-9,1 1,0-1,1 2,0 0,0 0,0 2,26-10,1-2,1254-472,36 113,-1226 349,297-91,-371 107,0-1,-2-1,0-2,46-32,86-90,-150 129,55-47,3 3,1 3,97-53,240-101,-180 95,-213 103,126-57,-123 57,1 1,0 1,0 0,1 1,-1 1,30 0,-35 2,0 1,0 1,0 0,0 0,0 1,0 0,-1 1,1 1,-1 0,0 0,-1 1,1 0,-1 1,-1 0,11 10,157 161,-80-75,-91-97,0 2,-1-1,0 0,0 1,0 0,-1 0,0 1,-1-1,0 1,0 0,-1 0,0-1,0 2,-1-1,-1 0,1 0,-1 0,-1 0,0 0,0 0,-1 0,-2 10,-3 3,0-1,-1 0,-1 0,-1-1,-1 0,0 0,-28 32,-86 84,15-19,76-78,4-6,-39 58,61-79,1 0,1 0,0 1,0 0,2 0,-1 0,2 0,0 1,-2 18,3 0,1 1,2-1,2 1,7 37,-7-51,2 0,1 0,0 0,1-1,1 1,0-2,2 1,12 17,-14-26,0-1,0 0,0 0,1 0,1-1,-1-1,1 1,0-2,0 1,1-1,0-1,0 0,0-1,17 4,10-1,-1-1,1-2,41-2,-68-1,0-1,-1 0,1-1,-1 0,1 0,-1-1,0-1,0 0,0 0,18-11,-11 3,-1 0,-1-1,0-1,25-29,38-64,-12 14,49-61,-106 144,-9 14,-16 23,-131 201,60-88,18-33,-175 251,129-189,91-133,0-3,-2-2,-1 0,-42 36,33-33,-79 72,-208 147,88-74,167-122,-69 77,39-33,-4-5,-126 93,150-137,-3-2,-2-4,-170 67,68-50,0 1,155-53,0 0,-1-2,0-2,-35 4,45-9,0 0,0-2,0-1,0 0,0-2,1 0,-26-8,-27-13,-48-12,68 21,-87-39,22 8,47 23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1586,'22'-1,"1"-1,-1-1,0-1,0-1,0-1,0 0,32-16,141-85,-64 31,-73 47,-2-2,-1-3,-1-2,78-70,-66 44,76-54,-121 102,1 1,1 0,0 2,41-15,98-19,-105 32,96-37,-20-1,275-65,-377 107,1 0,-1-2,36-19,83-52,-50 25,229-127,-288 163,1 2,84-25,-117 41,150-57,-110 45,1 2,1 3,0 1,98-2,-132 11,9 0,0 1,47 7,-65-6,1 0,-1 1,0-1,-1 2,1-1,-1 1,1 0,-1 1,0 0,0 0,-1 0,11 12,-1 3,0 0,-2 1,-1 0,0 1,-2 0,-1 1,0 0,-2 1,0 0,5 34,-7-32,2 0,19 45,-19-52,0 1,-1 0,-1 0,0 0,-2 1,2 22,-4 78,5 74,7-72,17 285,-56-23,1-96,17 386,6-647,-1-1,-2 1,0-1,-2 0,-1-1,-1 1,-21 46,18-44,1 0,1 1,-8 57,0 94,13-122,2-35,1 5,-1-1,-2 0,-1 0,-17 52,16-61,0-1,2 1,0 0,-3 36,7 77,1-73,-1-53,0-1,0 0,0 1,1-1,0 0,0 1,0-1,1 0,-1 0,1 0,0 0,1 0,-1-1,1 1,0-1,0 1,5 3,-3-1,0 0,0 0,-1 1,1-1,-2 1,1 0,3 12,-4-10,1-1,0 0,0 0,10 16,-8-17,-1 1,0-1,-1 1,1 1,-2-1,0 1,4 16,6 73,-9-59,-3-34,4 31,-2 0,-2 57,-1-93,0 1,0 0,0-1,0 1,0 0,0-1,-1 1,1 0,0-1,-1 1,0-1,1 1,-1-1,0 1,0-1,0 1,1-1,-2 0,1 1,0-1,0 0,0 0,-1 0,1 0,0 0,-1 0,1 0,-1-1,1 1,-1 0,1-1,-1 1,1-1,-1 1,0-1,1 0,-1 0,0 0,1 0,-1 0,0 0,1 0,-1-1,0 1,1-1,-1 1,-2-2,-10-3,1-1,0-1,0 0,-17-13,18 12,-119-77,-236-112,340 185,0-1,0-1,1-2,1 0,1-2,0 0,-40-43,-22-35,-52-56,104 119,-1 2,-53-37,11 11,-109-100,-53-84,92 91,41 61,23 9,-140-126,172 164,-2 2,-91-52,109 71,0-1,2-2,-40-37,-78-90,52 49,39 48,-3 4,-97-61,86 62,34 23,12 8,2 0,-1-2,2 0,-30-33,54 52,-1-1,1 0,0 0,0 0,0 0,0 0,0 0,0 0,1 0,-1 0,0 0,1-1,0 1,0 0,0 0,0-1,0 1,0 0,0 0,1-1,-1 1,1 0,-1 0,1 0,0 0,0 0,0 0,0 0,3-3,3-5,0 1,2-1,-1 2,13-11,-10 8,218-184,-218 186,75-58,30-26,131-122,-202 180,2 1,1 2,73-34,165-60,-195 88,579-260,-645 287,1 1,-1 2,2 0,27-4,107-7,-124 16,40-8,-44 6,47-2,-68 7,0 1,-1-1,1 2,0 0,-1 0,0 1,21 9,15 9,-26-10,1-1,1-1,-1-1,2-1,-1-1,31 4,-34-8,15 0,0 2,0 2,61 17,-32-9,-51-12,0 0,0 1,14 6,-22-8,-1 1,1 1,-1-1,0 1,0-1,0 1,-1 0,1 1,-1-1,1 0,-1 1,4 7,0 1,0 1,-1 1,-1-1,0 1,-1 0,0 0,-1 0,2 26,-2 13,-5 56,1-53,-4-2,-1 0,-3 0,-28 91,21-88,2 1,-11 104,24 26,1-10,-4-143,-2 0,-1-1,-17 50,-1 8,-1 44,6 1,-1 151,16 186,7-263,-2-202,1 0,-1 0,-1 0,0 0,-2 10,3-17,0-1,0 1,-1-1,1 0,-1 1,1-1,-1 0,0 0,1 0,-1 1,0-1,0 0,0 0,1 0,-1 0,0 0,-1 0,1 0,0-1,0 1,0 0,0-1,-1 1,1 0,0-1,-1 0,1 1,0-1,-1 0,1 0,0 1,-1-1,1 0,-2-1,-13-2,1-1,-1 0,1-1,0-1,1-1,-1 0,-13-10,-15-5,-196-92,-173-92,395 196,-133-84,121 74,2-2,1-1,-26-29,-273-341,300 353,-33-70,-2-3,23 55,-2 2,-67-74,93 118,0 0,-1 1,-1 1,0 0,-28-13,25 13,1 0,-1 0,-24-22,35 25,2 0,-1 0,1 0,0 0,0-1,1 0,0 0,1 0,0-1,0 1,0-1,1 0,1 1,-1-1,2 0,-1-13,1 2,1 0,1 1,1-1,0 1,2-1,10-28,-8 31,2 0,0 0,1 1,0 0,22-25,-7 14,0 1,32-24,-18 20,1 3,0 1,50-22,138-52,-124 57,1-3,-2-5,124-82,-134 62,10-7,-89 70,0 0,0 0,1 2,0 0,0 0,18-3,-10 5,1 0,0 1,0 1,0 2,0 0,0 1,-1 2,1 0,0 2,-1 0,0 2,0 1,-1 0,0 2,0 0,34 24,-33-19,-2 2,0 0,-1 1,-1 2,-1-1,24 35,-32-38,0 0,-1 0,-1 1,0 0,-1 0,-1 1,-1 0,-1 0,0 0,1 26,-4-27,-1 0,-1 1,-1-1,0 0,-1 0,-1 0,0 0,-2 0,0-1,-1 0,0 0,-1-1,-1 0,0 0,-21 24,-165 172,90-124,22-21,72-56,-1 0,0-1,0-1,-1 0,0 0,-1-2,0 0,-27 9,22-11,1-1,-1 0,0-2,0 0,0-1,-33-4,-26-8,-122-35,196 45,-5 0,-1-1,0-1,1 1,-12-8,19 11,1-1,0 0,0 1,-1-1,1 0,0 0,0 0,0 0,0 0,0 0,0 0,0 0,0 0,1-1,-1 1,0 0,1 0,-1-1,1 1,-1-1,1 1,0 0,0-1,-1 1,1-1,0 1,0-1,0 1,1 0,-1-1,0 1,0-1,1 1,-1 0,1-1,-1 1,2-3,13-17,0 0,1 1,2 1,0 1,21-18,23-23,97-113,-224 218,-21 18,-246 166,303-217,22-14,16-11,21-13,0 1,2 2,1 1,60-29,-42 23,6-4,410-205,-440 228,-26 8,-1-1,1 1,0 0,-1 0,1 0,-1 0,1 0,-1 0,1 0,0 1,-1-1,1 0,-1 0,1 0,0 0,-1 1,1-1,-1 0,1 1,-1-1,1 0,0 1,-1 2,1 0,-1-1,1 1,-1-1,0 1,0 0,0-1,0 1,-1 0,1-1,-1 1,0-1,1 1,-3 4,-45 145,-23 82,59-183,2 0,-6 91,16-139,-1 198,2-176,2-1,1 1,1 0,1-1,17 45,-2-24,3 0,2-2,1-1,60 70,-78-102,-8-12,-17-21,-43-51,58 73,0 0,1 0,-1 1,0-1,1 0,-1 0,0 0,1 0,-1 0,1 0,0 0,-1 0,1-1,0 1,-1 0,1 0,0-2,1 3,0 0,-1-1,1 1,0 0,0-1,0 1,-1 0,1 0,0 0,0 0,0 0,-1 0,1 0,0 0,0 0,0 0,0 0,-1 1,1-1,0 0,0 1,0-1,-1 0,2 1,20 8,-1 1,0 1,23 15,-28-16,0 0,2 0,-1-2,1 0,37 11,-54-19,0 0,0 0,0 0,1 1,-1-1,0 0,0 0,1 0,-1-1,0 1,0 0,1 0,-1-1,0 1,0-1,2 0,-3 1,0-1,1 0,-1 1,1-1,-1 1,0-1,0 0,1 1,-1-1,0 0,0 1,0-1,1 0,-1 1,0-1,0 0,0 1,0-1,0 0,-1 1,1-1,0 0,0 1,0-1,-1 0,1 1,0-1,0 1,-1-1,0-1,-4-6,0 0,0 1,-1-1,0 1,-1 0,0 0,0 1,-13-10,-9-4,-34-17,7 10,-1 1,-2 4,0 2,-1 2,-1 3,-82-9,-376-10,506 33,-17 1,16 0,0 0,1 0,-1-1,1-1,-1 0,1-1,-24-8,36 10,-1 0,1 0,-1 0,1 0,0 0,0 0,-1 0,1 0,0 0,0 0,0-1,0 1,1-1,-1 1,0 0,0-1,1 1,-1-1,1 1,-1-1,1 0,0 1,0-1,0 1,0-1,0-2,1-4,0 1,1-1,-1 1,6-12,3-17,-11 30,1-1,-1 0,0 1,0-1,-1 1,1 0,-2-1,1 1,-1 0,1 0,-2 0,-6-9,-6-7,-33-34,36 42,-70-73,40 44,1-3,2-1,-37-56,70 88,0 1,1-1,1 0,0 0,-5-29,-9-28,18 69,0 1,0-1,0 1,0-1,0 1,0 0,-1 0,1 0,-1-1,0 1,0 0,1 1,-1-1,0 0,-1 1,1-1,0 1,0-1,-1 1,1 0,0 0,-1 0,-2 0,0 0,0 1,1 0,-1 0,0 1,1-1,-1 1,0 0,1 0,-1 1,1-1,0 1,-7 3,3-1,-1 1,1 0,0 1,1-1,-1 1,-10 12,17-17,0 0,0 0,0 0,0 0,0 1,1-1,-1 0,0 0,1 1,-1-1,1 1,-1-1,1 0,0 1,0-1,-1 1,1-1,0 1,1 2,-1-2,1 0,0-1,0 1,0 0,0 0,0 0,1-1,-1 1,0-1,1 1,-1-1,1 1,0-1,3 2,14 7,0-1,1-1,-1 0,2-2,-1-1,37 6,-56-11,251 43,34 7,-201-32,111 41,-173-50,-1 1,1 0,-2 2,1 1,-2 1,24 20,2 8,49 59,-31-30,115 137,-154-174,-1 1,-2 1,-1 1,23 57,-26-47,-2 1,-2 0,-2 1,-2 1,-3 0,3 86,-10-127,0 0,1 0,0 0,0 0,1 0,1 0,-1 0,1 0,1-1,7 15,-4-12,1-1,0 0,1 0,0 0,0-1,1 0,13 8,-2 0,0 2,-1 0,-1 1,-1 1,-1 1,21 35,73 153,-107-200,11 19,-2 2,-1 0,-2 1,-1 0,-1 0,-2 1,-1 0,0 49,-5-52,-1-10,2 0,3 23,1-18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0:56:06.01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0,'4'6,"0"0,-1-1,1 1,-1 1,-1-1,1 0,-1 1,2 7,8 18,18 49,-3 2,28 143,-34-133,-15-57,-1 0,0 47,-4-43,10 59,-1-34,1 77,1 14,7-11,1 176,-21-232,-16 104,9-141,-3-1,-1-1,-28 69,30-88,1 0,-9 63,11-53,-12 41,6-35,3 2,1 0,-3 79,13 153,2-118,-2-148,1 0,1 1,0-1,0-1,12 30,-8-28,-2 1,0 0,-1 0,2 22,-3 261,-6-151,-2-33,-32 177,31-249,1 1,3 92,2-111,4-13,5-17,11-27,-14 22,20-35,-1 0,-2-2,-3 0,-1-2,-2 0,-3-1,-2 0,-1-1,-3 0,-3-1,0-74,-9 67,-3 1,-22-93,7 45,1-4,5-1,-2-166,18 117,3-160,2 272,2 1,1 0,26-76,-16 60,10-65,-20 47,-2-120,0-17,-2 172,20-161,-18 167,3 0,1 1,18-45,-7 24,20-92,-20 70,-14 45,-2 1,-1-1,-2 0,-3-46,2-20,-1 101,6-43,-6 43,1 0,-1 0,0 1,0-1,1 0,-1 0,0 1,1-1,-1 0,0 1,1-1,-1 0,1 1,-1-1,1 1,0-1,-1 1,1-1,0 1,-1-1,1 1,0-1,-1 1,1 0,0 0,0-1,-1 1,1 0,0 0,0 0,0 0,-1 0,1 0,0 0,0 0,0 0,-1 0,1 0,0 0,0 1,-1-1,1 0,0 1,0-1,-1 0,1 1,0-1,0 1,11 9,-1-1,-1 2,1-1,-2 2,1-1,-1 1,9 17,1 0,20 27,-2 1,-3 2,-3 1,-2 2,-3 1,21 74,-20-11,-6 0,-5 1,-6 1,-9 198,-4-247,-5 0,-2-1,-4 0,-4-1,-33 94,24-88,-18 93,-3 16,20-115,-52 103,36-87,5-12,19-44,3 1,1 0,1 1,-13 59,-42 204,50-208,17-71,-2 0,0-1,-1 0,-11 26,-6 0,-59 123,73-160,3-11,0-24,5-4,0 0,2-1,7-41,24-92,-24 123,39-174,45-222,-38-6,-23-333,-24 667,40-201,-34 261,2 1,2 0,2 1,2 1,40-61,-19 45,4 1,2 3,72-66,48-56,-96 93,98-91,-151 159,30-25,-48 41,0 0,-1 1,1-1,0 0,0 1,0-1,0 1,-1-1,1 1,0 0,0-1,0 1,0 0,0 0,0-1,0 1,0 0,0 0,0 0,0 0,0 1,0-1,0 0,0 0,0 0,0 1,0-1,0 1,0-1,-1 0,1 1,0 0,0-1,0 1,-1-1,1 1,0 0,0 0,-1-1,1 1,-1 0,1 0,-1 0,1 0,-1 0,1 1,1 5,0 1,0-1,-1 0,0 1,1 9,-2 50,-2 0,-16 101,11-112,-23 144,-9-1,-8-2,-78 203,86-297,-85 160,0-65,-180 349,283-507,-30 80,51-120,-1 4,0 0,-1 0,0 0,1 0,-1 0,-1-1,-2 5,4-7,0-1,0 1,1-1,-1 1,0-1,0 1,0-1,0 0,0 1,0-1,0 0,0 0,0 0,0 1,0-1,0 0,0-1,0 1,0 0,0 0,0 0,0-1,0 1,0 0,0-1,0 1,0-1,0 1,1-1,-1 1,0-1,0 0,-1-1,-55-47,34 28,-9-8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86A33-A8A2-4234-83F7-807E1406788B}" type="datetimeFigureOut">
              <a:rPr lang="aa-ET" smtClean="0"/>
              <a:t>9/5/23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8B607-923A-48FF-A9B0-322B50199D6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5522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607-923A-48FF-A9B0-322B50199D62}" type="slidenum">
              <a:rPr lang="aa-ET" smtClean="0"/>
              <a:t>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1712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607-923A-48FF-A9B0-322B50199D62}" type="slidenum">
              <a:rPr lang="aa-ET" smtClean="0"/>
              <a:t>18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8070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607-923A-48FF-A9B0-322B50199D62}" type="slidenum">
              <a:rPr lang="aa-ET" smtClean="0"/>
              <a:t>50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5025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607-923A-48FF-A9B0-322B50199D62}" type="slidenum">
              <a:rPr lang="en-FI" smtClean="0"/>
              <a:t>57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338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4982-8E72-407B-ACAF-501C83AD3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53FD1-A5C5-4ECE-8901-97DC38F4B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FFC87-8818-44C3-B0E7-4130404B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CBA60-5469-42C1-88AB-70E87928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E8DDD-DD85-4176-A7FA-0E9E5474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479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8753-7807-44D6-A54E-D6CFD882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D3B71-0D18-4B17-B89D-7E409CB46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990C0-1717-4B27-81AB-80AF323B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FEAD1-7BB3-47A0-9713-277D28F8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51AE3-7098-40B1-8A18-331511FC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9358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1C6063-1B9A-4D58-B822-93FDC58A71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0796F-EF6B-4E90-B957-677DF2163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DD8A6-93AD-4D4E-A3CA-B2AF8C23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3C34C-9DEE-45A9-95C5-255E0CCB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428D5-093E-4447-862D-06EF492C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4074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7426A-11F7-4DF6-85B6-308A5023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8DF01-D81B-4EC3-85BA-EEBFB5FB6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F8011-A576-47CD-9805-3CB31B23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10B96-808E-40FC-B740-B1E06550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5224F-D187-4546-8DB1-090814FF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1220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A7FA-8324-4BB2-BC76-D7A06124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298D3-3AF6-464F-90C6-DE58AD629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A3209-9586-42FC-B8D9-BE857CE2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94794-39C8-4414-A848-5AD6F167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8380F-EF7B-448B-8F11-CE4EA906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2599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AAFC-4C91-4A1E-80DA-F30043E6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1CE7F-94ED-475E-8E31-DF6362754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133C4-6E6B-4E8B-9712-AB8146E62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C4D8C-C8C4-4367-9BCA-4AE2B81A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F50FA-D3ED-46DE-9531-A7D76298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44756-92F0-4901-9C76-A9F9AAA7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496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3437-03FC-42A8-A81B-AA4A15B4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EAF4B-6F05-450B-8EF0-BA013FAC9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EDDB1-16B2-4F90-B2F3-8CC1BCA19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205F7-CA9F-4FED-B769-D61D515FA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03F11-E397-47E7-8B71-99D2CC2C7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2854B-2E97-41DD-A7CD-7E692C3D7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37B01-CA63-422F-850B-85A1A269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0C9628-73B7-49F7-9AA3-3430F106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7251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208E-2071-45D1-845E-E9BBC479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30872-93E8-4279-BAE7-7C939BA2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FDA8-DA9D-4682-AEE1-331FF5E1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41AFD-D0A2-49CD-A1B9-9FD9C988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0499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CDB51C-262E-4107-80F3-1021C58FD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D759-78F4-44A6-9E09-803E8F602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01FE9-8EE8-46BF-8C29-9A00D00D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016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04A51-8A41-46F6-8F5B-50D36C7B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C1EC6-554A-4DE5-87E3-45EC5A42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2F6F2-9F98-4BFA-AFB7-B5082C72D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71434-A335-45F5-A30E-7DC87664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F3711-320C-48DD-82CB-1388C114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773CE-1B8A-48A2-A9D3-9A9F78B8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8044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1B2F-0A22-4921-BB87-C09C49D9F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F67CD-DF77-465B-90E5-6EDEE03C0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EE8FB-95F9-460F-91DA-2B7325056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25B7B-D0EA-4DAA-8766-10788B9E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AB2C3-2BBF-40B4-8BAB-D7E3A3FB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C8F55-4F5E-4C5F-BA03-EA740D10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7177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833CD-A58C-4B32-A70C-F58BB787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68166-1C90-432E-BFC3-0BF46CB97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FC2DD-D4DB-4EC3-9FF6-4131A6DC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7BDB3-C6B9-41F4-B773-E8C02FC2F77E}" type="datetimeFigureOut">
              <a:rPr lang="aa-ET" smtClean="0"/>
              <a:t>9/5/23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F7033-AD7D-4682-9022-60F65E9B2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C82E4-18B8-48E7-B55D-CA880AF0A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1865C-8157-44A2-A00D-C71E0D095B08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1604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12" Type="http://schemas.openxmlformats.org/officeDocument/2006/relationships/diagramLayout" Target="../diagrams/layout2.xml"/><Relationship Id="rId17" Type="http://schemas.openxmlformats.org/officeDocument/2006/relationships/image" Target="../media/image4.png"/><Relationship Id="rId2" Type="http://schemas.openxmlformats.org/officeDocument/2006/relationships/image" Target="../media/image27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diagramData" Target="../diagrams/data2.xml"/><Relationship Id="rId5" Type="http://schemas.openxmlformats.org/officeDocument/2006/relationships/image" Target="../media/image29.png"/><Relationship Id="rId15" Type="http://schemas.microsoft.com/office/2007/relationships/diagramDrawing" Target="../diagrams/drawing2.xm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.png"/><Relationship Id="rId7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jpe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45.svg"/><Relationship Id="rId5" Type="http://schemas.openxmlformats.org/officeDocument/2006/relationships/image" Target="../media/image48.png"/><Relationship Id="rId10" Type="http://schemas.openxmlformats.org/officeDocument/2006/relationships/image" Target="../media/image44.sv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svg"/><Relationship Id="rId7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1.jpg"/><Relationship Id="rId7" Type="http://schemas.openxmlformats.org/officeDocument/2006/relationships/image" Target="../media/image3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52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60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4.png"/><Relationship Id="rId7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customXml" Target="../ink/ink1.xml"/><Relationship Id="rId21" Type="http://schemas.openxmlformats.org/officeDocument/2006/relationships/image" Target="../media/image20.png"/><Relationship Id="rId7" Type="http://schemas.openxmlformats.org/officeDocument/2006/relationships/customXml" Target="../ink/ink3.xml"/><Relationship Id="rId12" Type="http://schemas.openxmlformats.org/officeDocument/2006/relationships/image" Target="../media/image1070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png"/><Relationship Id="rId16" Type="http://schemas.openxmlformats.org/officeDocument/2006/relationships/image" Target="../media/image30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11" Type="http://schemas.openxmlformats.org/officeDocument/2006/relationships/customXml" Target="../ink/ink5.xml"/><Relationship Id="rId24" Type="http://schemas.openxmlformats.org/officeDocument/2006/relationships/image" Target="../media/image23.svg"/><Relationship Id="rId5" Type="http://schemas.openxmlformats.org/officeDocument/2006/relationships/customXml" Target="../ink/ink2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106.png"/><Relationship Id="rId19" Type="http://schemas.openxmlformats.org/officeDocument/2006/relationships/image" Target="../media/image18.png"/><Relationship Id="rId4" Type="http://schemas.openxmlformats.org/officeDocument/2006/relationships/image" Target="../media/image103.png"/><Relationship Id="rId9" Type="http://schemas.openxmlformats.org/officeDocument/2006/relationships/customXml" Target="../ink/ink4.xml"/><Relationship Id="rId14" Type="http://schemas.openxmlformats.org/officeDocument/2006/relationships/image" Target="../media/image4.png"/><Relationship Id="rId22" Type="http://schemas.openxmlformats.org/officeDocument/2006/relationships/image" Target="../media/image2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7.jpg"/><Relationship Id="rId7" Type="http://schemas.openxmlformats.org/officeDocument/2006/relationships/image" Target="../media/image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7.jpg"/><Relationship Id="rId7" Type="http://schemas.openxmlformats.org/officeDocument/2006/relationships/image" Target="../media/image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76.jpg"/><Relationship Id="rId7" Type="http://schemas.openxmlformats.org/officeDocument/2006/relationships/image" Target="../media/image4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7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8.png"/><Relationship Id="rId7" Type="http://schemas.openxmlformats.org/officeDocument/2006/relationships/image" Target="../media/image34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1.sv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77.jp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7.png"/><Relationship Id="rId7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.png"/><Relationship Id="rId5" Type="http://schemas.openxmlformats.org/officeDocument/2006/relationships/image" Target="../media/image76.jpg"/><Relationship Id="rId10" Type="http://schemas.openxmlformats.org/officeDocument/2006/relationships/image" Target="../media/image1.png"/><Relationship Id="rId4" Type="http://schemas.openxmlformats.org/officeDocument/2006/relationships/image" Target="../media/image41.svg"/><Relationship Id="rId9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4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77.jpg"/><Relationship Id="rId7" Type="http://schemas.openxmlformats.org/officeDocument/2006/relationships/image" Target="../media/image3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1.sv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customXml" Target="../ink/ink6.xml"/><Relationship Id="rId21" Type="http://schemas.openxmlformats.org/officeDocument/2006/relationships/image" Target="../media/image20.png"/><Relationship Id="rId7" Type="http://schemas.openxmlformats.org/officeDocument/2006/relationships/customXml" Target="../ink/ink8.xml"/><Relationship Id="rId12" Type="http://schemas.openxmlformats.org/officeDocument/2006/relationships/image" Target="../media/image1070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png"/><Relationship Id="rId16" Type="http://schemas.openxmlformats.org/officeDocument/2006/relationships/image" Target="../media/image30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11" Type="http://schemas.openxmlformats.org/officeDocument/2006/relationships/customXml" Target="../ink/ink10.xml"/><Relationship Id="rId24" Type="http://schemas.openxmlformats.org/officeDocument/2006/relationships/image" Target="../media/image23.svg"/><Relationship Id="rId5" Type="http://schemas.openxmlformats.org/officeDocument/2006/relationships/customXml" Target="../ink/ink7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106.png"/><Relationship Id="rId19" Type="http://schemas.openxmlformats.org/officeDocument/2006/relationships/image" Target="../media/image18.png"/><Relationship Id="rId4" Type="http://schemas.openxmlformats.org/officeDocument/2006/relationships/image" Target="../media/image103.png"/><Relationship Id="rId9" Type="http://schemas.openxmlformats.org/officeDocument/2006/relationships/customXml" Target="../ink/ink9.xml"/><Relationship Id="rId14" Type="http://schemas.openxmlformats.org/officeDocument/2006/relationships/image" Target="../media/image4.png"/><Relationship Id="rId22" Type="http://schemas.openxmlformats.org/officeDocument/2006/relationships/image" Target="../media/image2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14.jpg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.png"/><Relationship Id="rId5" Type="http://schemas.openxmlformats.org/officeDocument/2006/relationships/diagramData" Target="../diagrams/data4.xml"/><Relationship Id="rId10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microsoft.com/office/2007/relationships/diagramDrawing" Target="../diagrams/drawing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4.jpg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.png"/><Relationship Id="rId5" Type="http://schemas.openxmlformats.org/officeDocument/2006/relationships/diagramData" Target="../diagrams/data1.xml"/><Relationship Id="rId10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microsoft.com/office/2007/relationships/diagramDrawing" Target="../diagrams/drawin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77.jpg"/><Relationship Id="rId7" Type="http://schemas.openxmlformats.org/officeDocument/2006/relationships/image" Target="../media/image3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1.sv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customXml" Target="../ink/ink11.xml"/><Relationship Id="rId21" Type="http://schemas.openxmlformats.org/officeDocument/2006/relationships/image" Target="../media/image20.png"/><Relationship Id="rId7" Type="http://schemas.openxmlformats.org/officeDocument/2006/relationships/customXml" Target="../ink/ink13.xml"/><Relationship Id="rId12" Type="http://schemas.openxmlformats.org/officeDocument/2006/relationships/image" Target="../media/image1070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png"/><Relationship Id="rId16" Type="http://schemas.openxmlformats.org/officeDocument/2006/relationships/image" Target="../media/image30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11" Type="http://schemas.openxmlformats.org/officeDocument/2006/relationships/customXml" Target="../ink/ink15.xml"/><Relationship Id="rId24" Type="http://schemas.openxmlformats.org/officeDocument/2006/relationships/image" Target="../media/image23.svg"/><Relationship Id="rId5" Type="http://schemas.openxmlformats.org/officeDocument/2006/relationships/customXml" Target="../ink/ink12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106.png"/><Relationship Id="rId19" Type="http://schemas.openxmlformats.org/officeDocument/2006/relationships/image" Target="../media/image18.png"/><Relationship Id="rId4" Type="http://schemas.openxmlformats.org/officeDocument/2006/relationships/image" Target="../media/image103.png"/><Relationship Id="rId9" Type="http://schemas.openxmlformats.org/officeDocument/2006/relationships/customXml" Target="../ink/ink14.xml"/><Relationship Id="rId14" Type="http://schemas.openxmlformats.org/officeDocument/2006/relationships/image" Target="../media/image4.png"/><Relationship Id="rId22" Type="http://schemas.openxmlformats.org/officeDocument/2006/relationships/image" Target="../media/image21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8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4.png"/><Relationship Id="rId9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2.png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4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B65EEAD-614B-2FF9-DBFC-546BCE34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D804ACC-6E7B-9F38-CCD1-B01658A06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8841" y="1152591"/>
            <a:ext cx="3894317" cy="3805466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7C7EBE0F-23E9-ACA0-810B-C11534935E08}"/>
              </a:ext>
            </a:extLst>
          </p:cNvPr>
          <p:cNvSpPr txBox="1">
            <a:spLocks/>
          </p:cNvSpPr>
          <p:nvPr/>
        </p:nvSpPr>
        <p:spPr>
          <a:xfrm>
            <a:off x="1986885" y="4958057"/>
            <a:ext cx="8218228" cy="789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Omat rahat, omat valinnat</a:t>
            </a:r>
            <a:endParaRPr lang="en-FI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Kuva 1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D0CDABF-6D66-949A-F55F-51623B842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DB15713F-DAEF-E49E-1871-4BA78C08F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41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9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kukkaruukku, huonekasvi, vaasi">
            <a:extLst>
              <a:ext uri="{FF2B5EF4-FFF2-40B4-BE49-F238E27FC236}">
                <a16:creationId xmlns:a16="http://schemas.microsoft.com/office/drawing/2014/main" id="{105415A8-3B7B-04FE-1375-BBAAFA0F6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4670" y1="51386" x2="48507" y2="51066"/>
                        <a14:backgroundMark x1="47761" y1="50959" x2="47868" y2="51066"/>
                        <a14:backgroundMark x1="47868" y1="50853" x2="44670" y2="49680"/>
                        <a14:backgroundMark x1="47335" y1="48721" x2="45949" y2="50320"/>
                        <a14:backgroundMark x1="44563" y1="50853" x2="45309" y2="50533"/>
                        <a14:backgroundMark x1="47868" y1="48827" x2="47548" y2="49467"/>
                        <a14:backgroundMark x1="47548" y1="48721" x2="47228" y2="48934"/>
                        <a14:backgroundMark x1="47335" y1="48614" x2="47548" y2="48507"/>
                        <a14:backgroundMark x1="47655" y1="48401" x2="47868" y2="48188"/>
                        <a14:backgroundMark x1="49574" y1="49574" x2="59701" y2="48188"/>
                        <a14:backgroundMark x1="59701" y1="48188" x2="60981" y2="55224"/>
                        <a14:backgroundMark x1="60874" y1="55544" x2="60341" y2="63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66" y="-811536"/>
            <a:ext cx="5687395" cy="56873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5885E3A7-EABA-8862-DA55-E4A03D9A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85" y="2612002"/>
            <a:ext cx="1743907" cy="116187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046A104-E9FB-01F6-4FE6-86E1172F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57" y="2654193"/>
            <a:ext cx="965183" cy="11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7C3AC753-C711-188C-6D05-53BC7D38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010" y="3354042"/>
            <a:ext cx="965182" cy="57307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C4256C0-A345-6C01-25AC-B1927CB6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34">
            <a:off x="9088678" y="2844252"/>
            <a:ext cx="447609" cy="1034390"/>
          </a:xfrm>
          <a:prstGeom prst="rect">
            <a:avLst/>
          </a:prstGeom>
          <a:noFill/>
          <a:effectLst>
            <a:outerShdw blurRad="139700" dir="18900000" sy="23000" kx="-1200000" algn="b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Ryhmä 23">
            <a:extLst>
              <a:ext uri="{FF2B5EF4-FFF2-40B4-BE49-F238E27FC236}">
                <a16:creationId xmlns:a16="http://schemas.microsoft.com/office/drawing/2014/main" id="{5D660324-37EB-3BC0-FA2B-9B2998C953B2}"/>
              </a:ext>
            </a:extLst>
          </p:cNvPr>
          <p:cNvGrpSpPr/>
          <p:nvPr/>
        </p:nvGrpSpPr>
        <p:grpSpPr>
          <a:xfrm>
            <a:off x="9590341" y="2401456"/>
            <a:ext cx="1359589" cy="1482511"/>
            <a:chOff x="9590341" y="2401456"/>
            <a:chExt cx="1359589" cy="1482511"/>
          </a:xfrm>
        </p:grpSpPr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4A16417E-8E95-4198-0DC5-5A598A54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90341" y="2401456"/>
              <a:ext cx="1359589" cy="1482511"/>
            </a:xfrm>
            <a:prstGeom prst="rect">
              <a:avLst/>
            </a:prstGeom>
          </p:spPr>
        </p:pic>
        <p:pic>
          <p:nvPicPr>
            <p:cNvPr id="23" name="Kuva 22" descr="Kuva, joka sisältää kohteen teksti, merkki, clipart-kuva, vektorigrafiikka&#10;&#10;Kuvaus luotu automaattisesti">
              <a:extLst>
                <a:ext uri="{FF2B5EF4-FFF2-40B4-BE49-F238E27FC236}">
                  <a16:creationId xmlns:a16="http://schemas.microsoft.com/office/drawing/2014/main" id="{D8058DFE-792C-9160-8A86-017905A03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663" y="2691364"/>
              <a:ext cx="559355" cy="55935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45A094B-D741-6D71-83BB-DD5B187C8081}"/>
              </a:ext>
            </a:extLst>
          </p:cNvPr>
          <p:cNvSpPr txBox="1">
            <a:spLocks/>
          </p:cNvSpPr>
          <p:nvPr/>
        </p:nvSpPr>
        <p:spPr>
          <a:xfrm>
            <a:off x="841248" y="872376"/>
            <a:ext cx="10509504" cy="5495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/>
              <a:t>Kiinteät</a:t>
            </a:r>
            <a:r>
              <a:rPr lang="en-US" sz="4000" dirty="0"/>
              <a:t> </a:t>
            </a:r>
            <a:r>
              <a:rPr lang="fi-FI" sz="4000" dirty="0"/>
              <a:t>menot</a:t>
            </a:r>
            <a:r>
              <a:rPr lang="en-US" sz="4000" dirty="0"/>
              <a:t> ja </a:t>
            </a:r>
            <a:r>
              <a:rPr lang="fi-FI" sz="4000" dirty="0"/>
              <a:t>muuttuvat</a:t>
            </a:r>
            <a:r>
              <a:rPr lang="en-US" sz="4000" dirty="0"/>
              <a:t> </a:t>
            </a:r>
            <a:r>
              <a:rPr lang="fi-FI" sz="4000" dirty="0"/>
              <a:t>menot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E684774-B307-9595-8283-9410C3311B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147085"/>
              </p:ext>
            </p:extLst>
          </p:nvPr>
        </p:nvGraphicFramePr>
        <p:xfrm>
          <a:off x="1447800" y="4957207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8AD40A8F-9FB1-2A2B-6A00-2D6CC5DD50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239D058-2608-A6C9-217C-20EC796308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2003D52-C947-A5AE-E786-0656269120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3" name="Kuva 2" descr="Kuva, joka sisältää kohteen lelu">
            <a:extLst>
              <a:ext uri="{FF2B5EF4-FFF2-40B4-BE49-F238E27FC236}">
                <a16:creationId xmlns:a16="http://schemas.microsoft.com/office/drawing/2014/main" id="{C2C5AA14-86BD-E57B-46DA-9E341471F39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2" t="58681" r="55353" b="5005"/>
          <a:stretch/>
        </p:blipFill>
        <p:spPr>
          <a:xfrm>
            <a:off x="1447800" y="1852494"/>
            <a:ext cx="1566333" cy="212513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4927BB8-175D-1AA1-8E4D-4D64A1641503}"/>
              </a:ext>
            </a:extLst>
          </p:cNvPr>
          <p:cNvSpPr txBox="1"/>
          <p:nvPr/>
        </p:nvSpPr>
        <p:spPr>
          <a:xfrm>
            <a:off x="1242070" y="4383667"/>
            <a:ext cx="4423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noProof="0" dirty="0"/>
              <a:t>Jotkut menot ovat kiinteitä = samoja kuukausittain</a:t>
            </a:r>
          </a:p>
          <a:p>
            <a:endParaRPr lang="fi-FI" b="1" dirty="0"/>
          </a:p>
          <a:p>
            <a:pPr lvl="0">
              <a:lnSpc>
                <a:spcPct val="100000"/>
              </a:lnSpc>
            </a:pPr>
            <a:r>
              <a:rPr lang="fi-FI" noProof="0" dirty="0"/>
              <a:t>Esimerkiksi</a:t>
            </a:r>
            <a:r>
              <a:rPr lang="en-US" noProof="0" dirty="0"/>
              <a:t>: v</a:t>
            </a:r>
            <a:r>
              <a:rPr lang="fi-FI" noProof="0" dirty="0" err="1"/>
              <a:t>uokra</a:t>
            </a:r>
            <a:r>
              <a:rPr lang="en-US" dirty="0"/>
              <a:t>, </a:t>
            </a:r>
            <a:r>
              <a:rPr lang="fi-FI" noProof="0" dirty="0"/>
              <a:t>puhelinlasku</a:t>
            </a:r>
            <a:r>
              <a:rPr lang="en-US" dirty="0"/>
              <a:t>, </a:t>
            </a:r>
            <a:r>
              <a:rPr lang="fi-FI" noProof="0" dirty="0"/>
              <a:t>vakuutus.</a:t>
            </a:r>
            <a:r>
              <a:rPr lang="en-US" dirty="0"/>
              <a:t> </a:t>
            </a:r>
          </a:p>
          <a:p>
            <a:pPr lvl="0">
              <a:lnSpc>
                <a:spcPct val="100000"/>
              </a:lnSpc>
            </a:pPr>
            <a:r>
              <a:rPr lang="fi-FI" noProof="0" dirty="0"/>
              <a:t>Näitä on vaikea</a:t>
            </a:r>
            <a:r>
              <a:rPr lang="en-US" dirty="0"/>
              <a:t> </a:t>
            </a:r>
            <a:r>
              <a:rPr lang="fi-FI" noProof="0" dirty="0"/>
              <a:t>muuttaa tai hallita</a:t>
            </a:r>
            <a:endParaRPr lang="fi-FI" b="1" noProof="0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EA51147-826A-9A8B-46F8-6AB62DB7EE4C}"/>
              </a:ext>
            </a:extLst>
          </p:cNvPr>
          <p:cNvSpPr txBox="1"/>
          <p:nvPr/>
        </p:nvSpPr>
        <p:spPr>
          <a:xfrm>
            <a:off x="6726689" y="4388740"/>
            <a:ext cx="44230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fi-FI" noProof="0" dirty="0"/>
              <a:t>Toiset menot muuttuvat kuukausittain tai viikoittain</a:t>
            </a:r>
          </a:p>
          <a:p>
            <a:endParaRPr lang="fi-FI" b="1" dirty="0"/>
          </a:p>
          <a:p>
            <a:pPr lvl="0">
              <a:lnSpc>
                <a:spcPct val="100000"/>
              </a:lnSpc>
            </a:pPr>
            <a:r>
              <a:rPr lang="fi-FI" noProof="0" dirty="0"/>
              <a:t>Esimerkiksi: vaatteet, (pika)ruoka, juoma, tavarat, säästöt. Näitä on helpompi</a:t>
            </a:r>
            <a:r>
              <a:rPr lang="en-US" dirty="0"/>
              <a:t> </a:t>
            </a:r>
            <a:r>
              <a:rPr lang="fi-FI" noProof="0" dirty="0"/>
              <a:t>muuttaa tai hallita</a:t>
            </a:r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224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mazon.com: Wallet - Money, Budget, Finance Tracker, Bank Sync: Appstore  for Android">
            <a:extLst>
              <a:ext uri="{FF2B5EF4-FFF2-40B4-BE49-F238E27FC236}">
                <a16:creationId xmlns:a16="http://schemas.microsoft.com/office/drawing/2014/main" id="{43D4B186-C760-5AA3-63AC-9DAB33587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8" r="2" b="2"/>
          <a:stretch/>
        </p:blipFill>
        <p:spPr bwMode="auto">
          <a:xfrm>
            <a:off x="0" y="393875"/>
            <a:ext cx="5118538" cy="6387355"/>
          </a:xfrm>
          <a:prstGeom prst="rect">
            <a:avLst/>
          </a:prstGeom>
          <a:noFill/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24F0E4F-5357-F52A-B488-D88551AD4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35007A4-F798-8C67-6C77-43C306653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6CDD4CB1-1CC2-F25A-B94C-C18F9D223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452991F-2590-1CEB-2DAB-2D05D94DEE22}"/>
              </a:ext>
            </a:extLst>
          </p:cNvPr>
          <p:cNvSpPr txBox="1">
            <a:spLocks/>
          </p:cNvSpPr>
          <p:nvPr/>
        </p:nvSpPr>
        <p:spPr>
          <a:xfrm>
            <a:off x="5349841" y="1753110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/>
              <a:t>Mitkä ovat kulutuskaaviosi kiinteät ja muuttuvat menot?</a:t>
            </a:r>
          </a:p>
        </p:txBody>
      </p:sp>
    </p:spTree>
    <p:extLst>
      <p:ext uri="{BB962C8B-B14F-4D97-AF65-F5344CB8AC3E}">
        <p14:creationId xmlns:p14="http://schemas.microsoft.com/office/powerpoint/2010/main" val="248321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clipart">
            <a:extLst>
              <a:ext uri="{FF2B5EF4-FFF2-40B4-BE49-F238E27FC236}">
                <a16:creationId xmlns:a16="http://schemas.microsoft.com/office/drawing/2014/main" id="{DA3727B0-180D-E2EA-170B-D4904FF1A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55" y="4059415"/>
            <a:ext cx="2392680" cy="23926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F2B633-9C75-7169-0011-E36C50C701A4}"/>
              </a:ext>
            </a:extLst>
          </p:cNvPr>
          <p:cNvSpPr txBox="1">
            <a:spLocks/>
          </p:cNvSpPr>
          <p:nvPr/>
        </p:nvSpPr>
        <p:spPr>
          <a:xfrm>
            <a:off x="969393" y="2063337"/>
            <a:ext cx="10588198" cy="30025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/>
              <a:t>Muuttuvien menojen ymmärtäminen on avainasemassa taloudellisten tavoitteiden saavuttamisessa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54FB111-5A01-B9F4-760E-F939165B6775}"/>
              </a:ext>
            </a:extLst>
          </p:cNvPr>
          <p:cNvSpPr txBox="1">
            <a:spLocks/>
          </p:cNvSpPr>
          <p:nvPr/>
        </p:nvSpPr>
        <p:spPr>
          <a:xfrm>
            <a:off x="969393" y="4806207"/>
            <a:ext cx="7494123" cy="899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Koska muuttuvia menoja on helpointa muuttaa</a:t>
            </a:r>
            <a:r>
              <a:rPr lang="en-US" dirty="0"/>
              <a:t>!</a:t>
            </a:r>
            <a:endParaRPr lang="en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E40C8EC-B611-FF49-C19E-9B6E6641A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C1A8379-65A9-43A6-9556-3247F9D3B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E84447C-DD9D-AFB6-A9F3-6C432645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1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Ryhmä 17">
            <a:extLst>
              <a:ext uri="{FF2B5EF4-FFF2-40B4-BE49-F238E27FC236}">
                <a16:creationId xmlns:a16="http://schemas.microsoft.com/office/drawing/2014/main" id="{00FC9A94-A859-6C04-A251-8174C66936AE}"/>
              </a:ext>
            </a:extLst>
          </p:cNvPr>
          <p:cNvGrpSpPr/>
          <p:nvPr/>
        </p:nvGrpSpPr>
        <p:grpSpPr>
          <a:xfrm>
            <a:off x="4527627" y="598832"/>
            <a:ext cx="4931305" cy="4926749"/>
            <a:chOff x="4366236" y="714935"/>
            <a:chExt cx="4730669" cy="4726298"/>
          </a:xfrm>
        </p:grpSpPr>
        <p:grpSp>
          <p:nvGrpSpPr>
            <p:cNvPr id="16" name="Ryhmä 15">
              <a:extLst>
                <a:ext uri="{FF2B5EF4-FFF2-40B4-BE49-F238E27FC236}">
                  <a16:creationId xmlns:a16="http://schemas.microsoft.com/office/drawing/2014/main" id="{063C09D9-FD2D-1EC9-D6C0-35D806BABD2C}"/>
                </a:ext>
              </a:extLst>
            </p:cNvPr>
            <p:cNvGrpSpPr/>
            <p:nvPr/>
          </p:nvGrpSpPr>
          <p:grpSpPr>
            <a:xfrm>
              <a:off x="4366236" y="714935"/>
              <a:ext cx="4730669" cy="4726298"/>
              <a:chOff x="4366236" y="714935"/>
              <a:chExt cx="4730669" cy="4726298"/>
            </a:xfrm>
          </p:grpSpPr>
          <p:pic>
            <p:nvPicPr>
              <p:cNvPr id="9" name="Kuva 8" descr="Kuva, joka sisältää kohteen Ruokaryhmä, tuote, Luonnonmukainen ruoka, ruoka&#10;&#10;Kuvaus luotu automaattisesti">
                <a:extLst>
                  <a:ext uri="{FF2B5EF4-FFF2-40B4-BE49-F238E27FC236}">
                    <a16:creationId xmlns:a16="http://schemas.microsoft.com/office/drawing/2014/main" id="{AAE72B84-54CE-41D1-C2BD-8705D5C85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6236" y="714935"/>
                <a:ext cx="4697675" cy="4697675"/>
              </a:xfrm>
              <a:prstGeom prst="rect">
                <a:avLst/>
              </a:prstGeom>
            </p:spPr>
          </p:pic>
          <p:sp>
            <p:nvSpPr>
              <p:cNvPr id="27" name="Ympyrä: Ontto 26">
                <a:extLst>
                  <a:ext uri="{FF2B5EF4-FFF2-40B4-BE49-F238E27FC236}">
                    <a16:creationId xmlns:a16="http://schemas.microsoft.com/office/drawing/2014/main" id="{8B4FB7AE-56B2-A80F-DE87-909E914068F1}"/>
                  </a:ext>
                </a:extLst>
              </p:cNvPr>
              <p:cNvSpPr/>
              <p:nvPr/>
            </p:nvSpPr>
            <p:spPr>
              <a:xfrm>
                <a:off x="4399230" y="743558"/>
                <a:ext cx="4697675" cy="4697675"/>
              </a:xfrm>
              <a:prstGeom prst="don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Vuokaaviosymboli: Liitin 13">
              <a:extLst>
                <a:ext uri="{FF2B5EF4-FFF2-40B4-BE49-F238E27FC236}">
                  <a16:creationId xmlns:a16="http://schemas.microsoft.com/office/drawing/2014/main" id="{F23D3037-9E44-15FD-072A-04F8C433F893}"/>
                </a:ext>
              </a:extLst>
            </p:cNvPr>
            <p:cNvSpPr/>
            <p:nvPr/>
          </p:nvSpPr>
          <p:spPr>
            <a:xfrm>
              <a:off x="5555703" y="1892300"/>
              <a:ext cx="2380518" cy="2380518"/>
            </a:xfrm>
            <a:prstGeom prst="flowChartConnector">
              <a:avLst/>
            </a:prstGeom>
            <a:noFill/>
            <a:ln w="57150">
              <a:solidFill>
                <a:srgbClr val="F2EEE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>
                <a:noFill/>
              </a:endParaRPr>
            </a:p>
          </p:txBody>
        </p:sp>
      </p:grpSp>
      <p:sp>
        <p:nvSpPr>
          <p:cNvPr id="7" name="Title 3">
            <a:extLst>
              <a:ext uri="{FF2B5EF4-FFF2-40B4-BE49-F238E27FC236}">
                <a16:creationId xmlns:a16="http://schemas.microsoft.com/office/drawing/2014/main" id="{F6A443FF-A5E4-C8DE-736E-3A4B67F735B7}"/>
              </a:ext>
            </a:extLst>
          </p:cNvPr>
          <p:cNvSpPr txBox="1">
            <a:spLocks/>
          </p:cNvSpPr>
          <p:nvPr/>
        </p:nvSpPr>
        <p:spPr>
          <a:xfrm>
            <a:off x="1667452" y="4623406"/>
            <a:ext cx="8857095" cy="789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Pienet teot = Suuri vaikutus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en-FI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1DA1192D-A4F6-899A-C7CF-34644CA87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42" y="1798131"/>
            <a:ext cx="2528153" cy="2528153"/>
          </a:xfrm>
          <a:prstGeom prst="rect">
            <a:avLst/>
          </a:prstGeom>
        </p:spPr>
      </p:pic>
      <p:sp>
        <p:nvSpPr>
          <p:cNvPr id="32" name="Arrow: Right 11">
            <a:extLst>
              <a:ext uri="{FF2B5EF4-FFF2-40B4-BE49-F238E27FC236}">
                <a16:creationId xmlns:a16="http://schemas.microsoft.com/office/drawing/2014/main" id="{44EEC8E8-AF32-FF5F-3051-A56531A275DE}"/>
              </a:ext>
            </a:extLst>
          </p:cNvPr>
          <p:cNvSpPr/>
          <p:nvPr/>
        </p:nvSpPr>
        <p:spPr>
          <a:xfrm>
            <a:off x="4320177" y="2955140"/>
            <a:ext cx="932040" cy="402771"/>
          </a:xfrm>
          <a:prstGeom prst="rightArrow">
            <a:avLst/>
          </a:prstGeom>
          <a:solidFill>
            <a:srgbClr val="0B133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F094FAC-295B-A8FC-5E58-C782DEB70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6A473F6-E6BA-4EB0-6576-ECFBA910F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4475DC1-E5B3-4C9A-0440-633B5A81A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C8E1A03-0D5E-670E-B1B8-1DA0C2AB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34">
            <a:off x="2021300" y="1988117"/>
            <a:ext cx="929577" cy="21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28EC69C-7519-8D56-A1CD-4360CCC134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505" y="1580936"/>
            <a:ext cx="3010940" cy="30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51B02B2D-643D-7225-7FF3-49671F04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56" name="Kuva 5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B92A7F4-2C93-86D0-7DB2-ED4772E3E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58" name="Kuva 57">
            <a:extLst>
              <a:ext uri="{FF2B5EF4-FFF2-40B4-BE49-F238E27FC236}">
                <a16:creationId xmlns:a16="http://schemas.microsoft.com/office/drawing/2014/main" id="{2B453AD9-499E-2D51-3CE2-CC4435D8D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72E20-8C82-FEA8-2890-0A7EDED83BDE}"/>
              </a:ext>
            </a:extLst>
          </p:cNvPr>
          <p:cNvSpPr txBox="1">
            <a:spLocks/>
          </p:cNvSpPr>
          <p:nvPr/>
        </p:nvSpPr>
        <p:spPr>
          <a:xfrm>
            <a:off x="838200" y="676598"/>
            <a:ext cx="3124201" cy="6959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Eetun kahvi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C5CCF5-CEDA-EC75-117C-8336FE7A2AD6}"/>
              </a:ext>
            </a:extLst>
          </p:cNvPr>
          <p:cNvSpPr txBox="1">
            <a:spLocks/>
          </p:cNvSpPr>
          <p:nvPr/>
        </p:nvSpPr>
        <p:spPr>
          <a:xfrm>
            <a:off x="674685" y="1966535"/>
            <a:ext cx="8919494" cy="563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Eetu menee töihin</a:t>
            </a:r>
            <a:r>
              <a:rPr lang="en-US" dirty="0"/>
              <a:t> ja </a:t>
            </a:r>
            <a:r>
              <a:rPr lang="fi-FI" dirty="0"/>
              <a:t>ostaa kaksi kuppia kahvia päivittäin</a:t>
            </a:r>
            <a:r>
              <a:rPr lang="en-US" dirty="0"/>
              <a:t>.</a:t>
            </a:r>
            <a:endParaRPr lang="en-FI" dirty="0"/>
          </a:p>
        </p:txBody>
      </p:sp>
      <p:pic>
        <p:nvPicPr>
          <p:cNvPr id="5" name="Picture 6" descr="New twenty 20 euro banknote bill front from the europe series Stock Photo - 50584983">
            <a:extLst>
              <a:ext uri="{FF2B5EF4-FFF2-40B4-BE49-F238E27FC236}">
                <a16:creationId xmlns:a16="http://schemas.microsoft.com/office/drawing/2014/main" id="{6DE75415-9A29-8ADB-1CB8-5AD90A0B2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 t="20927" r="12540" b="20569"/>
          <a:stretch/>
        </p:blipFill>
        <p:spPr bwMode="auto">
          <a:xfrm>
            <a:off x="5051894" y="4112930"/>
            <a:ext cx="1595784" cy="8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A12941-9971-7B44-AA24-BECAC0487A61}"/>
              </a:ext>
            </a:extLst>
          </p:cNvPr>
          <p:cNvSpPr txBox="1"/>
          <p:nvPr/>
        </p:nvSpPr>
        <p:spPr>
          <a:xfrm>
            <a:off x="5233560" y="4941532"/>
            <a:ext cx="123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Viikossa </a:t>
            </a:r>
            <a:endParaRPr lang="en-FI" sz="2400" dirty="0"/>
          </a:p>
        </p:txBody>
      </p:sp>
      <p:sp>
        <p:nvSpPr>
          <p:cNvPr id="7" name="Equals 7">
            <a:extLst>
              <a:ext uri="{FF2B5EF4-FFF2-40B4-BE49-F238E27FC236}">
                <a16:creationId xmlns:a16="http://schemas.microsoft.com/office/drawing/2014/main" id="{17CE7F1F-A2A5-6C9D-176D-C7934DD75A6A}"/>
              </a:ext>
            </a:extLst>
          </p:cNvPr>
          <p:cNvSpPr/>
          <p:nvPr/>
        </p:nvSpPr>
        <p:spPr>
          <a:xfrm>
            <a:off x="4229372" y="4326655"/>
            <a:ext cx="506896" cy="379957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8" name="Equals 20">
            <a:extLst>
              <a:ext uri="{FF2B5EF4-FFF2-40B4-BE49-F238E27FC236}">
                <a16:creationId xmlns:a16="http://schemas.microsoft.com/office/drawing/2014/main" id="{731682C4-6981-DA72-4614-532E72772952}"/>
              </a:ext>
            </a:extLst>
          </p:cNvPr>
          <p:cNvSpPr/>
          <p:nvPr/>
        </p:nvSpPr>
        <p:spPr>
          <a:xfrm>
            <a:off x="6963304" y="4326655"/>
            <a:ext cx="506896" cy="379957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907FC-26E7-9917-302E-ED1D95AF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505" y="2739470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69902D46-04E2-694E-5FE2-578956F22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889" y="2739470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6F976EE-4CB2-FB49-3D4A-AE401B30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08" y="3272206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273D696E-46E3-C81D-1D50-4EF769C3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192" y="3272206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3892E1D-2FDB-E9F0-AF66-8D19DC5F2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29" y="3816198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523D649-B370-5C23-38F0-00B294069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192" y="3783614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46FAA2F-7FA8-EB6D-CEFA-06EFF2249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08" y="4293765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9607FDAC-9A37-DFFF-182F-B8E05733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192" y="4293765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E6D26CC-F1FC-A844-7F56-4A53AE34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08" y="4801701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E947BCC-645C-10A3-F86E-297B0F21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192" y="4801701"/>
            <a:ext cx="1900151" cy="10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32">
            <a:extLst>
              <a:ext uri="{FF2B5EF4-FFF2-40B4-BE49-F238E27FC236}">
                <a16:creationId xmlns:a16="http://schemas.microsoft.com/office/drawing/2014/main" id="{C2CD1A7F-5D18-3A52-0C96-50BB07C81069}"/>
              </a:ext>
            </a:extLst>
          </p:cNvPr>
          <p:cNvSpPr txBox="1"/>
          <p:nvPr/>
        </p:nvSpPr>
        <p:spPr>
          <a:xfrm>
            <a:off x="8278070" y="5757443"/>
            <a:ext cx="266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1000€ </a:t>
            </a:r>
            <a:r>
              <a:rPr lang="en-US" sz="2400" dirty="0" err="1"/>
              <a:t>vuodessa</a:t>
            </a:r>
            <a:r>
              <a:rPr lang="en-US" dirty="0"/>
              <a:t> </a:t>
            </a:r>
            <a:endParaRPr lang="en-FI" dirty="0"/>
          </a:p>
        </p:txBody>
      </p:sp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A6739011-FD87-13ED-2E3E-507B05162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786477"/>
              </p:ext>
            </p:extLst>
          </p:nvPr>
        </p:nvGraphicFramePr>
        <p:xfrm>
          <a:off x="680781" y="2997869"/>
          <a:ext cx="3281620" cy="4649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6324">
                  <a:extLst>
                    <a:ext uri="{9D8B030D-6E8A-4147-A177-3AD203B41FA5}">
                      <a16:colId xmlns:a16="http://schemas.microsoft.com/office/drawing/2014/main" val="462766598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3462763198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1053430562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2060344507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2885290088"/>
                    </a:ext>
                  </a:extLst>
                </a:gridCol>
              </a:tblGrid>
              <a:tr h="452811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M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T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K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T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P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extLst>
                  <a:ext uri="{0D108BD9-81ED-4DB2-BD59-A6C34878D82A}">
                    <a16:rowId xmlns:a16="http://schemas.microsoft.com/office/drawing/2014/main" val="3832817007"/>
                  </a:ext>
                </a:extLst>
              </a:tr>
            </a:tbl>
          </a:graphicData>
        </a:graphic>
      </p:graphicFrame>
      <p:pic>
        <p:nvPicPr>
          <p:cNvPr id="22" name="Kuva 21">
            <a:extLst>
              <a:ext uri="{FF2B5EF4-FFF2-40B4-BE49-F238E27FC236}">
                <a16:creationId xmlns:a16="http://schemas.microsoft.com/office/drawing/2014/main" id="{03B839ED-D07E-46E4-DD74-1F278B505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762" y="3619918"/>
            <a:ext cx="498650" cy="802374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60417AD4-7797-642B-84B4-EF9C603C4082}"/>
              </a:ext>
            </a:extLst>
          </p:cNvPr>
          <p:cNvSpPr txBox="1"/>
          <p:nvPr/>
        </p:nvSpPr>
        <p:spPr>
          <a:xfrm>
            <a:off x="905142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3053445B-58F3-F575-BD82-5D5ABE6CD9D1}"/>
              </a:ext>
            </a:extLst>
          </p:cNvPr>
          <p:cNvSpPr txBox="1"/>
          <p:nvPr/>
        </p:nvSpPr>
        <p:spPr>
          <a:xfrm>
            <a:off x="791108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971C544E-52A1-83FD-92D6-5D1EFEF49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8864" y="3619918"/>
            <a:ext cx="498650" cy="802374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02A47AB1-0DCA-F2E3-C83A-B9047DA15D32}"/>
              </a:ext>
            </a:extLst>
          </p:cNvPr>
          <p:cNvSpPr txBox="1"/>
          <p:nvPr/>
        </p:nvSpPr>
        <p:spPr>
          <a:xfrm>
            <a:off x="1553244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7E760582-C8A5-0CA9-B6D9-5B424D919E1A}"/>
              </a:ext>
            </a:extLst>
          </p:cNvPr>
          <p:cNvSpPr txBox="1"/>
          <p:nvPr/>
        </p:nvSpPr>
        <p:spPr>
          <a:xfrm>
            <a:off x="1439210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28" name="Kuva 27">
            <a:extLst>
              <a:ext uri="{FF2B5EF4-FFF2-40B4-BE49-F238E27FC236}">
                <a16:creationId xmlns:a16="http://schemas.microsoft.com/office/drawing/2014/main" id="{3B882E16-C86C-E9B0-5497-99996B642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8905" y="3619918"/>
            <a:ext cx="498650" cy="802374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F9B9EA24-6B85-4AE2-305D-E7240F13BA0C}"/>
              </a:ext>
            </a:extLst>
          </p:cNvPr>
          <p:cNvSpPr txBox="1"/>
          <p:nvPr/>
        </p:nvSpPr>
        <p:spPr>
          <a:xfrm>
            <a:off x="2223285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C5D04DEB-27FC-FEF8-7C7C-2274C384FB74}"/>
              </a:ext>
            </a:extLst>
          </p:cNvPr>
          <p:cNvSpPr txBox="1"/>
          <p:nvPr/>
        </p:nvSpPr>
        <p:spPr>
          <a:xfrm>
            <a:off x="2109251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A86F49BC-3529-B494-1361-DEAB25202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35682" y="3619918"/>
            <a:ext cx="498650" cy="802374"/>
          </a:xfrm>
          <a:prstGeom prst="rect">
            <a:avLst/>
          </a:prstGeom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B24EE334-2862-5F2D-4BEE-50DD85B1C6F7}"/>
              </a:ext>
            </a:extLst>
          </p:cNvPr>
          <p:cNvSpPr txBox="1"/>
          <p:nvPr/>
        </p:nvSpPr>
        <p:spPr>
          <a:xfrm>
            <a:off x="2870062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0DCA7C9C-455A-25BB-F3D1-56D65A626B6D}"/>
              </a:ext>
            </a:extLst>
          </p:cNvPr>
          <p:cNvSpPr txBox="1"/>
          <p:nvPr/>
        </p:nvSpPr>
        <p:spPr>
          <a:xfrm>
            <a:off x="2756028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F65267F3-FBBE-58D0-131A-5ECA34DA5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00296" y="3619918"/>
            <a:ext cx="498650" cy="802374"/>
          </a:xfrm>
          <a:prstGeom prst="rect">
            <a:avLst/>
          </a:prstGeom>
        </p:spPr>
      </p:pic>
      <p:sp>
        <p:nvSpPr>
          <p:cNvPr id="35" name="Tekstiruutu 34">
            <a:extLst>
              <a:ext uri="{FF2B5EF4-FFF2-40B4-BE49-F238E27FC236}">
                <a16:creationId xmlns:a16="http://schemas.microsoft.com/office/drawing/2014/main" id="{4825082E-4781-28B7-4EBF-98FFC372F154}"/>
              </a:ext>
            </a:extLst>
          </p:cNvPr>
          <p:cNvSpPr txBox="1"/>
          <p:nvPr/>
        </p:nvSpPr>
        <p:spPr>
          <a:xfrm>
            <a:off x="3534676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F31FB487-8926-0320-A726-4583DFFD53EF}"/>
              </a:ext>
            </a:extLst>
          </p:cNvPr>
          <p:cNvSpPr txBox="1"/>
          <p:nvPr/>
        </p:nvSpPr>
        <p:spPr>
          <a:xfrm>
            <a:off x="3420642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37" name="Kuva 36">
            <a:extLst>
              <a:ext uri="{FF2B5EF4-FFF2-40B4-BE49-F238E27FC236}">
                <a16:creationId xmlns:a16="http://schemas.microsoft.com/office/drawing/2014/main" id="{D464B8A9-6B78-D677-9791-A2721D492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583" y="4706612"/>
            <a:ext cx="498650" cy="802374"/>
          </a:xfrm>
          <a:prstGeom prst="rect">
            <a:avLst/>
          </a:prstGeom>
        </p:spPr>
      </p:pic>
      <p:sp>
        <p:nvSpPr>
          <p:cNvPr id="38" name="Tekstiruutu 37">
            <a:extLst>
              <a:ext uri="{FF2B5EF4-FFF2-40B4-BE49-F238E27FC236}">
                <a16:creationId xmlns:a16="http://schemas.microsoft.com/office/drawing/2014/main" id="{0A3643D3-58E1-AAAC-5748-B2DFF3C08FC0}"/>
              </a:ext>
            </a:extLst>
          </p:cNvPr>
          <p:cNvSpPr txBox="1"/>
          <p:nvPr/>
        </p:nvSpPr>
        <p:spPr>
          <a:xfrm>
            <a:off x="911963" y="5031447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34D6FD40-416C-7F7D-A5C0-4F060CDA1E4C}"/>
              </a:ext>
            </a:extLst>
          </p:cNvPr>
          <p:cNvSpPr txBox="1"/>
          <p:nvPr/>
        </p:nvSpPr>
        <p:spPr>
          <a:xfrm>
            <a:off x="797929" y="4941532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40" name="Kuva 39">
            <a:extLst>
              <a:ext uri="{FF2B5EF4-FFF2-40B4-BE49-F238E27FC236}">
                <a16:creationId xmlns:a16="http://schemas.microsoft.com/office/drawing/2014/main" id="{709CA9A2-227E-6597-74DD-D5B1FC7AB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5685" y="4706612"/>
            <a:ext cx="498650" cy="802374"/>
          </a:xfrm>
          <a:prstGeom prst="rect">
            <a:avLst/>
          </a:prstGeom>
        </p:spPr>
      </p:pic>
      <p:sp>
        <p:nvSpPr>
          <p:cNvPr id="41" name="Tekstiruutu 40">
            <a:extLst>
              <a:ext uri="{FF2B5EF4-FFF2-40B4-BE49-F238E27FC236}">
                <a16:creationId xmlns:a16="http://schemas.microsoft.com/office/drawing/2014/main" id="{67482B6B-DE24-15E4-BD6D-85374CDBA249}"/>
              </a:ext>
            </a:extLst>
          </p:cNvPr>
          <p:cNvSpPr txBox="1"/>
          <p:nvPr/>
        </p:nvSpPr>
        <p:spPr>
          <a:xfrm>
            <a:off x="1560065" y="5031447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1F6B0F0B-D920-6230-C605-42007890C246}"/>
              </a:ext>
            </a:extLst>
          </p:cNvPr>
          <p:cNvSpPr txBox="1"/>
          <p:nvPr/>
        </p:nvSpPr>
        <p:spPr>
          <a:xfrm>
            <a:off x="1446031" y="4941532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43" name="Kuva 42">
            <a:extLst>
              <a:ext uri="{FF2B5EF4-FFF2-40B4-BE49-F238E27FC236}">
                <a16:creationId xmlns:a16="http://schemas.microsoft.com/office/drawing/2014/main" id="{5A1A36E9-1F4F-4391-F83C-8A94B3147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5726" y="4706612"/>
            <a:ext cx="498650" cy="802374"/>
          </a:xfrm>
          <a:prstGeom prst="rect">
            <a:avLst/>
          </a:prstGeom>
        </p:spPr>
      </p:pic>
      <p:sp>
        <p:nvSpPr>
          <p:cNvPr id="44" name="Tekstiruutu 43">
            <a:extLst>
              <a:ext uri="{FF2B5EF4-FFF2-40B4-BE49-F238E27FC236}">
                <a16:creationId xmlns:a16="http://schemas.microsoft.com/office/drawing/2014/main" id="{3C71E5C4-3E5E-765D-BA0E-2CD8801898D7}"/>
              </a:ext>
            </a:extLst>
          </p:cNvPr>
          <p:cNvSpPr txBox="1"/>
          <p:nvPr/>
        </p:nvSpPr>
        <p:spPr>
          <a:xfrm>
            <a:off x="2230106" y="5031447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82479D51-E1F7-23A4-007A-737678373186}"/>
              </a:ext>
            </a:extLst>
          </p:cNvPr>
          <p:cNvSpPr txBox="1"/>
          <p:nvPr/>
        </p:nvSpPr>
        <p:spPr>
          <a:xfrm>
            <a:off x="2116072" y="4941532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46" name="Kuva 45">
            <a:extLst>
              <a:ext uri="{FF2B5EF4-FFF2-40B4-BE49-F238E27FC236}">
                <a16:creationId xmlns:a16="http://schemas.microsoft.com/office/drawing/2014/main" id="{AC928FB9-82A4-176B-D5C9-52D63CDFC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2503" y="4706612"/>
            <a:ext cx="498650" cy="802374"/>
          </a:xfrm>
          <a:prstGeom prst="rect">
            <a:avLst/>
          </a:prstGeom>
        </p:spPr>
      </p:pic>
      <p:sp>
        <p:nvSpPr>
          <p:cNvPr id="47" name="Tekstiruutu 46">
            <a:extLst>
              <a:ext uri="{FF2B5EF4-FFF2-40B4-BE49-F238E27FC236}">
                <a16:creationId xmlns:a16="http://schemas.microsoft.com/office/drawing/2014/main" id="{6100801F-61A3-D521-DAB4-36CFA813EA0C}"/>
              </a:ext>
            </a:extLst>
          </p:cNvPr>
          <p:cNvSpPr txBox="1"/>
          <p:nvPr/>
        </p:nvSpPr>
        <p:spPr>
          <a:xfrm>
            <a:off x="2876883" y="5031447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DE859D9A-9244-1DCD-C729-8505BD77D21D}"/>
              </a:ext>
            </a:extLst>
          </p:cNvPr>
          <p:cNvSpPr txBox="1"/>
          <p:nvPr/>
        </p:nvSpPr>
        <p:spPr>
          <a:xfrm>
            <a:off x="2762849" y="4941532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49" name="Kuva 48">
            <a:extLst>
              <a:ext uri="{FF2B5EF4-FFF2-40B4-BE49-F238E27FC236}">
                <a16:creationId xmlns:a16="http://schemas.microsoft.com/office/drawing/2014/main" id="{E55A78CC-4BD6-7E3D-5C79-4127114FA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07117" y="4706612"/>
            <a:ext cx="498650" cy="802374"/>
          </a:xfrm>
          <a:prstGeom prst="rect">
            <a:avLst/>
          </a:prstGeom>
        </p:spPr>
      </p:pic>
      <p:sp>
        <p:nvSpPr>
          <p:cNvPr id="50" name="Tekstiruutu 49">
            <a:extLst>
              <a:ext uri="{FF2B5EF4-FFF2-40B4-BE49-F238E27FC236}">
                <a16:creationId xmlns:a16="http://schemas.microsoft.com/office/drawing/2014/main" id="{C6FA88EF-797A-FF1B-F921-4975D6FDF3EB}"/>
              </a:ext>
            </a:extLst>
          </p:cNvPr>
          <p:cNvSpPr txBox="1"/>
          <p:nvPr/>
        </p:nvSpPr>
        <p:spPr>
          <a:xfrm>
            <a:off x="3541497" y="5031447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1" name="Tekstiruutu 50">
            <a:extLst>
              <a:ext uri="{FF2B5EF4-FFF2-40B4-BE49-F238E27FC236}">
                <a16:creationId xmlns:a16="http://schemas.microsoft.com/office/drawing/2014/main" id="{B7C77F36-6110-884B-0D72-C175C09A728F}"/>
              </a:ext>
            </a:extLst>
          </p:cNvPr>
          <p:cNvSpPr txBox="1"/>
          <p:nvPr/>
        </p:nvSpPr>
        <p:spPr>
          <a:xfrm>
            <a:off x="3427463" y="4941532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52" name="Kuva 51" descr="Kuva, joka sisältää kohteen henkilö, mies&#10;&#10;Kuvaus luotu automaattisesti">
            <a:extLst>
              <a:ext uri="{FF2B5EF4-FFF2-40B4-BE49-F238E27FC236}">
                <a16:creationId xmlns:a16="http://schemas.microsoft.com/office/drawing/2014/main" id="{39DCE2A8-814E-8962-4C24-71B55DFF2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34" y="1882"/>
            <a:ext cx="1837907" cy="1837907"/>
          </a:xfrm>
          <a:prstGeom prst="rect">
            <a:avLst/>
          </a:prstGeom>
        </p:spPr>
      </p:pic>
      <p:sp>
        <p:nvSpPr>
          <p:cNvPr id="55" name="Suorakulmio 54">
            <a:extLst>
              <a:ext uri="{FF2B5EF4-FFF2-40B4-BE49-F238E27FC236}">
                <a16:creationId xmlns:a16="http://schemas.microsoft.com/office/drawing/2014/main" id="{F52FAA52-9E0F-264F-C452-0E2F6EDDC818}"/>
              </a:ext>
            </a:extLst>
          </p:cNvPr>
          <p:cNvSpPr/>
          <p:nvPr/>
        </p:nvSpPr>
        <p:spPr>
          <a:xfrm>
            <a:off x="0" y="1852569"/>
            <a:ext cx="12192000" cy="89299"/>
          </a:xfrm>
          <a:prstGeom prst="rect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5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E13A82A7-AF74-42B5-BD0C-AFA8957A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F10581F-7A6B-0F02-69DC-6A6D9B8A9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" name="Kuva 1" descr="Kuva, joka sisältää kohteen ympyrä, Grafiikka, luovuus">
            <a:extLst>
              <a:ext uri="{FF2B5EF4-FFF2-40B4-BE49-F238E27FC236}">
                <a16:creationId xmlns:a16="http://schemas.microsoft.com/office/drawing/2014/main" id="{B36ADD00-7221-EBB0-1B6F-0EB7832106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486981" y="4436806"/>
            <a:ext cx="2575987" cy="263037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F680268-9721-C773-DF6F-0C6A1BFDF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33" name="Kuva 32" descr="Säästöpossu tasaisella täytöllä">
            <a:extLst>
              <a:ext uri="{FF2B5EF4-FFF2-40B4-BE49-F238E27FC236}">
                <a16:creationId xmlns:a16="http://schemas.microsoft.com/office/drawing/2014/main" id="{203FCCF7-5AEF-AA58-F8F4-B61B0463E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7753" y="1833258"/>
            <a:ext cx="4551622" cy="4551622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9E6E54F2-EF55-9CEA-3994-BED4216023F6}"/>
              </a:ext>
            </a:extLst>
          </p:cNvPr>
          <p:cNvSpPr txBox="1">
            <a:spLocks/>
          </p:cNvSpPr>
          <p:nvPr/>
        </p:nvSpPr>
        <p:spPr>
          <a:xfrm>
            <a:off x="838200" y="676235"/>
            <a:ext cx="2819400" cy="872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Eetun kahvi 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6955BC9-A753-B37E-191E-DB4D73280524}"/>
              </a:ext>
            </a:extLst>
          </p:cNvPr>
          <p:cNvSpPr txBox="1">
            <a:spLocks/>
          </p:cNvSpPr>
          <p:nvPr/>
        </p:nvSpPr>
        <p:spPr>
          <a:xfrm>
            <a:off x="669726" y="1998323"/>
            <a:ext cx="8919494" cy="4649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Eetu menee töihin ja ostaa</a:t>
            </a:r>
            <a:r>
              <a:rPr lang="en-US" dirty="0"/>
              <a:t> </a:t>
            </a:r>
            <a:r>
              <a:rPr lang="en-US" u="sng" dirty="0"/>
              <a:t>1 k</a:t>
            </a:r>
            <a:r>
              <a:rPr lang="fi-FI" u="sng" dirty="0"/>
              <a:t>upin</a:t>
            </a:r>
            <a:r>
              <a:rPr lang="en-US" u="sng" dirty="0"/>
              <a:t> </a:t>
            </a:r>
            <a:r>
              <a:rPr lang="en-US" dirty="0"/>
              <a:t>k</a:t>
            </a:r>
            <a:r>
              <a:rPr lang="fi-FI" dirty="0"/>
              <a:t>ah</a:t>
            </a:r>
            <a:r>
              <a:rPr lang="en-US" dirty="0"/>
              <a:t>via päivittäin.</a:t>
            </a:r>
            <a:endParaRPr lang="en-FI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E7F555B6-13AF-4FE0-9E09-AC4697194219}"/>
              </a:ext>
            </a:extLst>
          </p:cNvPr>
          <p:cNvSpPr txBox="1"/>
          <p:nvPr/>
        </p:nvSpPr>
        <p:spPr>
          <a:xfrm>
            <a:off x="5188125" y="4369778"/>
            <a:ext cx="123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Viikossa</a:t>
            </a:r>
            <a:r>
              <a:rPr lang="en-US" dirty="0"/>
              <a:t> </a:t>
            </a:r>
            <a:endParaRPr lang="en-FI" dirty="0"/>
          </a:p>
        </p:txBody>
      </p:sp>
      <p:sp>
        <p:nvSpPr>
          <p:cNvPr id="37" name="Equals 7">
            <a:extLst>
              <a:ext uri="{FF2B5EF4-FFF2-40B4-BE49-F238E27FC236}">
                <a16:creationId xmlns:a16="http://schemas.microsoft.com/office/drawing/2014/main" id="{7D9D5A38-8A4A-3871-7993-8B0FD93B8AA6}"/>
              </a:ext>
            </a:extLst>
          </p:cNvPr>
          <p:cNvSpPr/>
          <p:nvPr/>
        </p:nvSpPr>
        <p:spPr>
          <a:xfrm>
            <a:off x="4190291" y="3768006"/>
            <a:ext cx="506896" cy="379957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38" name="Equals 20">
            <a:extLst>
              <a:ext uri="{FF2B5EF4-FFF2-40B4-BE49-F238E27FC236}">
                <a16:creationId xmlns:a16="http://schemas.microsoft.com/office/drawing/2014/main" id="{BD91317F-7CDE-7392-03B2-A36CFC623843}"/>
              </a:ext>
            </a:extLst>
          </p:cNvPr>
          <p:cNvSpPr/>
          <p:nvPr/>
        </p:nvSpPr>
        <p:spPr>
          <a:xfrm>
            <a:off x="6925321" y="3777877"/>
            <a:ext cx="506896" cy="379957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grpSp>
        <p:nvGrpSpPr>
          <p:cNvPr id="40" name="Group 53">
            <a:extLst>
              <a:ext uri="{FF2B5EF4-FFF2-40B4-BE49-F238E27FC236}">
                <a16:creationId xmlns:a16="http://schemas.microsoft.com/office/drawing/2014/main" id="{0BA911A0-C1CF-D8A9-468D-C384C0323DD0}"/>
              </a:ext>
            </a:extLst>
          </p:cNvPr>
          <p:cNvGrpSpPr/>
          <p:nvPr/>
        </p:nvGrpSpPr>
        <p:grpSpPr>
          <a:xfrm rot="3376028">
            <a:off x="8401394" y="2985349"/>
            <a:ext cx="1981788" cy="2282838"/>
            <a:chOff x="7528226" y="3874195"/>
            <a:chExt cx="2765920" cy="3186084"/>
          </a:xfrm>
        </p:grpSpPr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36FABBB2-F897-0490-2EB9-A07DCCA96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00450">
              <a:off x="7623024" y="6037465"/>
              <a:ext cx="1900153" cy="102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>
              <a:extLst>
                <a:ext uri="{FF2B5EF4-FFF2-40B4-BE49-F238E27FC236}">
                  <a16:creationId xmlns:a16="http://schemas.microsoft.com/office/drawing/2014/main" id="{16173D65-AD17-A9A6-00C4-4B35DDB91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11007">
              <a:off x="7528226" y="5479451"/>
              <a:ext cx="1900153" cy="102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>
              <a:extLst>
                <a:ext uri="{FF2B5EF4-FFF2-40B4-BE49-F238E27FC236}">
                  <a16:creationId xmlns:a16="http://schemas.microsoft.com/office/drawing/2014/main" id="{11A7B0EA-000D-DB9C-F4DD-1472C1545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23972">
              <a:off x="7718447" y="4853434"/>
              <a:ext cx="1900153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>
              <a:extLst>
                <a:ext uri="{FF2B5EF4-FFF2-40B4-BE49-F238E27FC236}">
                  <a16:creationId xmlns:a16="http://schemas.microsoft.com/office/drawing/2014/main" id="{B9AEC7B8-6F25-D316-8C6D-E16886C68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98243">
              <a:off x="8190384" y="4505251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>
              <a:extLst>
                <a:ext uri="{FF2B5EF4-FFF2-40B4-BE49-F238E27FC236}">
                  <a16:creationId xmlns:a16="http://schemas.microsoft.com/office/drawing/2014/main" id="{14B62408-7187-D637-592F-813B12799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25633">
              <a:off x="8832662" y="4312863"/>
              <a:ext cx="1900152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kstiruutu 46">
            <a:extLst>
              <a:ext uri="{FF2B5EF4-FFF2-40B4-BE49-F238E27FC236}">
                <a16:creationId xmlns:a16="http://schemas.microsoft.com/office/drawing/2014/main" id="{9AA4A2CB-ED3D-A074-93EA-10A0E1C47256}"/>
              </a:ext>
            </a:extLst>
          </p:cNvPr>
          <p:cNvSpPr txBox="1"/>
          <p:nvPr/>
        </p:nvSpPr>
        <p:spPr>
          <a:xfrm rot="460014">
            <a:off x="5427178" y="4880528"/>
            <a:ext cx="26189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Vähentämällä</a:t>
            </a:r>
          </a:p>
          <a:p>
            <a:pPr algn="ctr"/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kahviin päivässä,</a:t>
            </a:r>
            <a:endParaRPr lang="fi-F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Eetulla on vuoden lopussa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€500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Ylimääräistä</a:t>
            </a:r>
          </a:p>
          <a:p>
            <a:pPr algn="ctr"/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säästössä!</a:t>
            </a:r>
          </a:p>
        </p:txBody>
      </p:sp>
      <p:pic>
        <p:nvPicPr>
          <p:cNvPr id="6" name="Kuva 5" descr="Kuva, joka sisältää kohteen henkilö, mies&#10;&#10;Kuvaus luotu automaattisesti">
            <a:extLst>
              <a:ext uri="{FF2B5EF4-FFF2-40B4-BE49-F238E27FC236}">
                <a16:creationId xmlns:a16="http://schemas.microsoft.com/office/drawing/2014/main" id="{AA4E0C37-1B09-3AE5-5D4D-A028956D9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34" y="1882"/>
            <a:ext cx="1837907" cy="183790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F4CA852F-8069-D9FB-32F9-92A12BA209B3}"/>
              </a:ext>
            </a:extLst>
          </p:cNvPr>
          <p:cNvSpPr/>
          <p:nvPr/>
        </p:nvSpPr>
        <p:spPr>
          <a:xfrm>
            <a:off x="0" y="1852569"/>
            <a:ext cx="12192000" cy="89299"/>
          </a:xfrm>
          <a:prstGeom prst="rect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4" name="Table 19">
            <a:extLst>
              <a:ext uri="{FF2B5EF4-FFF2-40B4-BE49-F238E27FC236}">
                <a16:creationId xmlns:a16="http://schemas.microsoft.com/office/drawing/2014/main" id="{B833EAFE-F3EC-290A-0E1B-422B87151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316097"/>
              </p:ext>
            </p:extLst>
          </p:nvPr>
        </p:nvGraphicFramePr>
        <p:xfrm>
          <a:off x="680781" y="2997869"/>
          <a:ext cx="3281620" cy="4649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6324">
                  <a:extLst>
                    <a:ext uri="{9D8B030D-6E8A-4147-A177-3AD203B41FA5}">
                      <a16:colId xmlns:a16="http://schemas.microsoft.com/office/drawing/2014/main" val="462766598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3462763198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1053430562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2060344507"/>
                    </a:ext>
                  </a:extLst>
                </a:gridCol>
                <a:gridCol w="656324">
                  <a:extLst>
                    <a:ext uri="{9D8B030D-6E8A-4147-A177-3AD203B41FA5}">
                      <a16:colId xmlns:a16="http://schemas.microsoft.com/office/drawing/2014/main" val="2885290088"/>
                    </a:ext>
                  </a:extLst>
                </a:gridCol>
              </a:tblGrid>
              <a:tr h="452811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M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T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K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T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P</a:t>
                      </a:r>
                      <a:endParaRPr lang="en-FI" sz="2300" dirty="0"/>
                    </a:p>
                  </a:txBody>
                  <a:tcPr marL="114460" marR="114460" marT="57230" marB="57230"/>
                </a:tc>
                <a:extLst>
                  <a:ext uri="{0D108BD9-81ED-4DB2-BD59-A6C34878D82A}">
                    <a16:rowId xmlns:a16="http://schemas.microsoft.com/office/drawing/2014/main" val="3832817007"/>
                  </a:ext>
                </a:extLst>
              </a:tr>
            </a:tbl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66044D83-847D-70E7-9FA8-F3F8C49CA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0762" y="3619918"/>
            <a:ext cx="498650" cy="802374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4E3ABE8-03B1-C08E-7029-BBC0241EDE41}"/>
              </a:ext>
            </a:extLst>
          </p:cNvPr>
          <p:cNvSpPr txBox="1"/>
          <p:nvPr/>
        </p:nvSpPr>
        <p:spPr>
          <a:xfrm>
            <a:off x="905142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AD701F5-11A8-C858-F8C1-7643B7FAA725}"/>
              </a:ext>
            </a:extLst>
          </p:cNvPr>
          <p:cNvSpPr txBox="1"/>
          <p:nvPr/>
        </p:nvSpPr>
        <p:spPr>
          <a:xfrm>
            <a:off x="791108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C9C8F84-83E2-A4E8-5233-DB8C997ACF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8864" y="3619918"/>
            <a:ext cx="498650" cy="802374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18B44AE6-8A0A-FD43-60F7-F4F19C400734}"/>
              </a:ext>
            </a:extLst>
          </p:cNvPr>
          <p:cNvSpPr txBox="1"/>
          <p:nvPr/>
        </p:nvSpPr>
        <p:spPr>
          <a:xfrm>
            <a:off x="1553244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A3516EB-1880-DC48-ECF5-FE006E8F23C8}"/>
              </a:ext>
            </a:extLst>
          </p:cNvPr>
          <p:cNvSpPr txBox="1"/>
          <p:nvPr/>
        </p:nvSpPr>
        <p:spPr>
          <a:xfrm>
            <a:off x="1439210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AE252A40-1A77-0F8A-51D4-6EB1B73FBD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8905" y="3619918"/>
            <a:ext cx="498650" cy="802374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C416A124-E878-F886-F53D-5F5BD2C93D86}"/>
              </a:ext>
            </a:extLst>
          </p:cNvPr>
          <p:cNvSpPr txBox="1"/>
          <p:nvPr/>
        </p:nvSpPr>
        <p:spPr>
          <a:xfrm>
            <a:off x="2223285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4DE1ACCA-3F60-AAC1-DFCF-4A630B07B23A}"/>
              </a:ext>
            </a:extLst>
          </p:cNvPr>
          <p:cNvSpPr txBox="1"/>
          <p:nvPr/>
        </p:nvSpPr>
        <p:spPr>
          <a:xfrm>
            <a:off x="2109251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F37D67F0-E6BC-5575-3FE5-44C058BDF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35682" y="3619918"/>
            <a:ext cx="498650" cy="802374"/>
          </a:xfrm>
          <a:prstGeom prst="rect">
            <a:avLst/>
          </a:prstGeom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B5F75EA3-C241-8CDD-7762-6366A0518A75}"/>
              </a:ext>
            </a:extLst>
          </p:cNvPr>
          <p:cNvSpPr txBox="1"/>
          <p:nvPr/>
        </p:nvSpPr>
        <p:spPr>
          <a:xfrm>
            <a:off x="2870062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032B272E-B065-CAB7-A6BE-FC887A1B47D9}"/>
              </a:ext>
            </a:extLst>
          </p:cNvPr>
          <p:cNvSpPr txBox="1"/>
          <p:nvPr/>
        </p:nvSpPr>
        <p:spPr>
          <a:xfrm>
            <a:off x="2756028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FCDA0223-C2E6-CF56-3B7E-793410D8C1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00296" y="3619918"/>
            <a:ext cx="498650" cy="802374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A3C9E4D7-D125-3CE2-137F-BBF7A92F0777}"/>
              </a:ext>
            </a:extLst>
          </p:cNvPr>
          <p:cNvSpPr txBox="1"/>
          <p:nvPr/>
        </p:nvSpPr>
        <p:spPr>
          <a:xfrm>
            <a:off x="3534676" y="3944753"/>
            <a:ext cx="264944" cy="233238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33BDA0DE-CA9D-7124-8493-D18AD8954E9C}"/>
              </a:ext>
            </a:extLst>
          </p:cNvPr>
          <p:cNvSpPr txBox="1"/>
          <p:nvPr/>
        </p:nvSpPr>
        <p:spPr>
          <a:xfrm>
            <a:off x="3420642" y="3854838"/>
            <a:ext cx="44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8613E11D-152D-28FE-BD28-73F9DC77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21" y="3503549"/>
            <a:ext cx="1635737" cy="8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 animBg="1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E6508F6C-E121-5686-CA2B-5C1F5AAD5404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6707293" cy="74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Mitä haluaisit mieluummin</a:t>
            </a:r>
            <a:r>
              <a:rPr lang="en-US" dirty="0"/>
              <a:t>?</a:t>
            </a:r>
            <a:endParaRPr lang="en-FI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5103425C-081A-39F7-3A58-8442AC1174C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Kahvin (tai kaksi euroa) NYT HETI?</a:t>
            </a:r>
            <a:endParaRPr lang="en-FI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F8960AE6-8B93-AC31-2D6A-5F7B63C0BCE7}"/>
              </a:ext>
            </a:extLst>
          </p:cNvPr>
          <p:cNvSpPr txBox="1">
            <a:spLocks/>
          </p:cNvSpPr>
          <p:nvPr/>
        </p:nvSpPr>
        <p:spPr>
          <a:xfrm>
            <a:off x="6172200" y="1875076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Tai 500 euroa vuoden päästä?</a:t>
            </a:r>
            <a:endParaRPr lang="en-FI" dirty="0"/>
          </a:p>
        </p:txBody>
      </p:sp>
      <p:pic>
        <p:nvPicPr>
          <p:cNvPr id="17" name="Kuva 16" descr="Säästöpossu tasaisella täytöllä">
            <a:extLst>
              <a:ext uri="{FF2B5EF4-FFF2-40B4-BE49-F238E27FC236}">
                <a16:creationId xmlns:a16="http://schemas.microsoft.com/office/drawing/2014/main" id="{E147F332-8885-E162-965B-9D1FCB423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3425" y="1777285"/>
            <a:ext cx="5064201" cy="5064201"/>
          </a:xfrm>
          <a:prstGeom prst="rect">
            <a:avLst/>
          </a:prstGeom>
        </p:spPr>
      </p:pic>
      <p:grpSp>
        <p:nvGrpSpPr>
          <p:cNvPr id="19" name="Group 53">
            <a:extLst>
              <a:ext uri="{FF2B5EF4-FFF2-40B4-BE49-F238E27FC236}">
                <a16:creationId xmlns:a16="http://schemas.microsoft.com/office/drawing/2014/main" id="{EF6929DD-83F2-E183-E152-1BFB0E5CB7D4}"/>
              </a:ext>
            </a:extLst>
          </p:cNvPr>
          <p:cNvGrpSpPr/>
          <p:nvPr/>
        </p:nvGrpSpPr>
        <p:grpSpPr>
          <a:xfrm rot="3376028">
            <a:off x="7409498" y="3093695"/>
            <a:ext cx="2192225" cy="2525241"/>
            <a:chOff x="7528226" y="3874195"/>
            <a:chExt cx="2765920" cy="3186084"/>
          </a:xfrm>
        </p:grpSpPr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441D9DAF-8B28-9419-8291-CB9F1D93B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00450">
              <a:off x="7623024" y="6037465"/>
              <a:ext cx="1900153" cy="102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45C412BC-EEC4-CCE1-9F4A-CA265D39E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11007">
              <a:off x="7528226" y="5479451"/>
              <a:ext cx="1900153" cy="1022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C3B8254C-3901-3C89-0D42-1E4BF86C1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23972">
              <a:off x="7718447" y="4853434"/>
              <a:ext cx="1900153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C6E6A432-76E3-AEC7-F3DB-0CCFABFD1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98243">
              <a:off x="8190384" y="4505251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5C5DFE08-C951-5DDD-DDF6-880D68386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25633">
              <a:off x="8832662" y="4312863"/>
              <a:ext cx="1900152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Ryhmä 1">
            <a:extLst>
              <a:ext uri="{FF2B5EF4-FFF2-40B4-BE49-F238E27FC236}">
                <a16:creationId xmlns:a16="http://schemas.microsoft.com/office/drawing/2014/main" id="{049D2E19-F4EA-1A28-3E4C-63E512F56494}"/>
              </a:ext>
            </a:extLst>
          </p:cNvPr>
          <p:cNvGrpSpPr/>
          <p:nvPr/>
        </p:nvGrpSpPr>
        <p:grpSpPr>
          <a:xfrm>
            <a:off x="2437602" y="3695713"/>
            <a:ext cx="911846" cy="1467243"/>
            <a:chOff x="2437602" y="3695713"/>
            <a:chExt cx="911846" cy="1467243"/>
          </a:xfrm>
        </p:grpSpPr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E44C8FCC-54A9-9797-487F-1D444012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37602" y="3695713"/>
              <a:ext cx="911846" cy="1467243"/>
            </a:xfrm>
            <a:prstGeom prst="rect">
              <a:avLst/>
            </a:prstGeom>
          </p:spPr>
        </p:pic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BE36EBCD-AC06-832A-3A16-9D50A1CE8B0B}"/>
                </a:ext>
              </a:extLst>
            </p:cNvPr>
            <p:cNvSpPr txBox="1">
              <a:spLocks/>
            </p:cNvSpPr>
            <p:nvPr/>
          </p:nvSpPr>
          <p:spPr>
            <a:xfrm>
              <a:off x="2539774" y="4271625"/>
              <a:ext cx="711503" cy="483464"/>
            </a:xfrm>
            <a:prstGeom prst="rect">
              <a:avLst/>
            </a:prstGeom>
            <a:solidFill>
              <a:srgbClr val="009245"/>
            </a:solidFill>
          </p:spPr>
          <p:txBody>
            <a:bodyPr wrap="square" rtlCol="0">
              <a:spAutoFit/>
            </a:bodyPr>
            <a:lstStyle/>
            <a:p>
              <a:endParaRPr lang="fi-FI" dirty="0"/>
            </a:p>
          </p:txBody>
        </p:sp>
        <p:sp>
          <p:nvSpPr>
            <p:cNvPr id="27" name="Tekstiruutu 26">
              <a:extLst>
                <a:ext uri="{FF2B5EF4-FFF2-40B4-BE49-F238E27FC236}">
                  <a16:creationId xmlns:a16="http://schemas.microsoft.com/office/drawing/2014/main" id="{F0F6AC67-C03D-76E4-5B4F-CEE8054CDC81}"/>
                </a:ext>
              </a:extLst>
            </p:cNvPr>
            <p:cNvSpPr txBox="1"/>
            <p:nvPr/>
          </p:nvSpPr>
          <p:spPr>
            <a:xfrm>
              <a:off x="2539774" y="4114868"/>
              <a:ext cx="7115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4000" dirty="0">
                  <a:solidFill>
                    <a:schemeClr val="bg1"/>
                  </a:solidFill>
                </a:rPr>
                <a:t>2€</a:t>
              </a:r>
            </a:p>
          </p:txBody>
        </p:sp>
      </p:grpSp>
      <p:pic>
        <p:nvPicPr>
          <p:cNvPr id="5" name="Kuva 4">
            <a:extLst>
              <a:ext uri="{FF2B5EF4-FFF2-40B4-BE49-F238E27FC236}">
                <a16:creationId xmlns:a16="http://schemas.microsoft.com/office/drawing/2014/main" id="{53652F46-71D2-FB2F-E6CE-7CEF73AA3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FD89B461-CB63-E057-A5F8-A7B65E2C4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EE11489-AB9F-4B4B-A9FB-054A61515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8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uva 25" descr="Kuva, joka sisältää kohteen mustavalkoinen">
            <a:extLst>
              <a:ext uri="{FF2B5EF4-FFF2-40B4-BE49-F238E27FC236}">
                <a16:creationId xmlns:a16="http://schemas.microsoft.com/office/drawing/2014/main" id="{9DF08ED5-8C8D-09DA-699A-0D2ADC23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5749686"/>
            <a:ext cx="1030015" cy="1030015"/>
          </a:xfrm>
          <a:prstGeom prst="rect">
            <a:avLst/>
          </a:prstGeom>
        </p:spPr>
      </p:pic>
      <p:pic>
        <p:nvPicPr>
          <p:cNvPr id="25" name="Kuva 24" descr="Kuva, joka sisältää kohteen ympyrä, Grafiikka, luovuus&#10;&#10;Kuvaus luotu automaattisesti">
            <a:extLst>
              <a:ext uri="{FF2B5EF4-FFF2-40B4-BE49-F238E27FC236}">
                <a16:creationId xmlns:a16="http://schemas.microsoft.com/office/drawing/2014/main" id="{93970C4C-7A8D-16DD-F33B-8681A6DDA6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3708">
            <a:off x="2209761" y="4495877"/>
            <a:ext cx="2320131" cy="2369116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92C65B67-76A6-7608-A254-33EC8A06B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20" name="Kuva 1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BF585E7-F31E-8821-2CB3-1DEFE393D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AF827015-B6B5-F6D9-C3E6-4C55FCE22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61E315AC-6D48-F5DA-34AD-E1B0AF5AB0E8}"/>
              </a:ext>
            </a:extLst>
          </p:cNvPr>
          <p:cNvGrpSpPr/>
          <p:nvPr/>
        </p:nvGrpSpPr>
        <p:grpSpPr>
          <a:xfrm>
            <a:off x="7834142" y="1690688"/>
            <a:ext cx="3846465" cy="3209869"/>
            <a:chOff x="7664754" y="3112466"/>
            <a:chExt cx="3846465" cy="3209869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ADAF9F5C-182B-9865-7483-A454F342B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684" y="3112466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251FC848-12B3-C879-4BB7-955A56C4B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068" y="3112466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F2CE0EE-6C67-2AD9-3957-23978661C5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3702373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EB83889-9B24-325F-8363-663D82B12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3702373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CA2E4E-E5E1-58D2-C187-E6F0A45D5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4239715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34D31BF7-769A-F9EE-5A7E-4E37849C0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4239715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72AD0610-A4EA-A2BE-74C6-F90378282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4762177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9C79FDCF-72A8-DAE0-AD1F-77C278A1B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4762177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7D9334E6-EF25-17F8-5D36-7C15ED9DB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5299519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62AC5251-A6C1-D4CF-A3A2-1F2D860C1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5299519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7">
            <a:extLst>
              <a:ext uri="{FF2B5EF4-FFF2-40B4-BE49-F238E27FC236}">
                <a16:creationId xmlns:a16="http://schemas.microsoft.com/office/drawing/2014/main" id="{4C2884C0-DF10-06C3-D9A1-3875BD26DF20}"/>
              </a:ext>
            </a:extLst>
          </p:cNvPr>
          <p:cNvSpPr txBox="1"/>
          <p:nvPr/>
        </p:nvSpPr>
        <p:spPr>
          <a:xfrm>
            <a:off x="9083436" y="4937545"/>
            <a:ext cx="139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Yksi vuosi </a:t>
            </a:r>
            <a:endParaRPr lang="en-FI" sz="2400" dirty="0"/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2E69ED3A-E4CE-3829-DA84-AC781A236D9D}"/>
              </a:ext>
            </a:extLst>
          </p:cNvPr>
          <p:cNvSpPr txBox="1"/>
          <p:nvPr/>
        </p:nvSpPr>
        <p:spPr>
          <a:xfrm>
            <a:off x="5221423" y="4246861"/>
            <a:ext cx="151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Yksi päivä </a:t>
            </a:r>
            <a:endParaRPr lang="en-FI" sz="2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328F380-6E5A-B742-4BA4-96071B65ADC3}"/>
              </a:ext>
            </a:extLst>
          </p:cNvPr>
          <p:cNvSpPr txBox="1">
            <a:spLocks/>
          </p:cNvSpPr>
          <p:nvPr/>
        </p:nvSpPr>
        <p:spPr>
          <a:xfrm>
            <a:off x="706710" y="1825625"/>
            <a:ext cx="42248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dirty="0"/>
              <a:t>Ostohetkellä ihmiset eivät yleensä harkitse pieniä ostoksiaan kokonaiskuvassa.</a:t>
            </a:r>
          </a:p>
          <a:p>
            <a:pPr>
              <a:lnSpc>
                <a:spcPct val="100000"/>
              </a:lnSpc>
            </a:pPr>
            <a:r>
              <a:rPr lang="fi-FI" sz="2800" dirty="0"/>
              <a:t>Valitaan mieluummin heti vähän kuin myöhemmin paljon</a:t>
            </a:r>
            <a:endParaRPr lang="en-FI" sz="2800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BC98A69-2E19-CCCE-45B2-455A4EBBA139}"/>
              </a:ext>
            </a:extLst>
          </p:cNvPr>
          <p:cNvSpPr txBox="1">
            <a:spLocks/>
          </p:cNvSpPr>
          <p:nvPr/>
        </p:nvSpPr>
        <p:spPr>
          <a:xfrm rot="20873660">
            <a:off x="2332131" y="4971401"/>
            <a:ext cx="2194701" cy="1761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2200" dirty="0"/>
              <a:t>Pienten ostosten harkitseminen OSTOHETKELLÄ on tärkeää!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F95F032-9EC4-ED61-7842-E53E93F8119C}"/>
              </a:ext>
            </a:extLst>
          </p:cNvPr>
          <p:cNvSpPr txBox="1">
            <a:spLocks/>
          </p:cNvSpPr>
          <p:nvPr/>
        </p:nvSpPr>
        <p:spPr>
          <a:xfrm>
            <a:off x="838200" y="684571"/>
            <a:ext cx="7723293" cy="7356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Pienistä puroista syntyy suuri joki</a:t>
            </a:r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9F02567C-B349-636E-06F0-4F39411CF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3933" y="2954837"/>
            <a:ext cx="753680" cy="1212741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269D2577-C223-5212-0A23-E09953F4E736}"/>
              </a:ext>
            </a:extLst>
          </p:cNvPr>
          <p:cNvSpPr txBox="1"/>
          <p:nvPr/>
        </p:nvSpPr>
        <p:spPr>
          <a:xfrm>
            <a:off x="5336522" y="3439039"/>
            <a:ext cx="536268" cy="352525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F3B1747C-4047-D227-40DF-03475EB43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9035" y="2954837"/>
            <a:ext cx="753680" cy="1212741"/>
          </a:xfrm>
          <a:prstGeom prst="rect">
            <a:avLst/>
          </a:prstGeom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BC7A3E91-95A3-18A2-3597-61B0B8B8C2B3}"/>
              </a:ext>
            </a:extLst>
          </p:cNvPr>
          <p:cNvSpPr txBox="1"/>
          <p:nvPr/>
        </p:nvSpPr>
        <p:spPr>
          <a:xfrm>
            <a:off x="6106939" y="3441986"/>
            <a:ext cx="563107" cy="352525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26D5DC91-DB39-1E74-AB3E-D0BFFCF12BBB}"/>
              </a:ext>
            </a:extLst>
          </p:cNvPr>
          <p:cNvSpPr txBox="1"/>
          <p:nvPr/>
        </p:nvSpPr>
        <p:spPr>
          <a:xfrm>
            <a:off x="6096368" y="3346072"/>
            <a:ext cx="66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2€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D25A3DB7-3D69-D9FE-2B96-9A65FF11B79C}"/>
              </a:ext>
            </a:extLst>
          </p:cNvPr>
          <p:cNvSpPr txBox="1"/>
          <p:nvPr/>
        </p:nvSpPr>
        <p:spPr>
          <a:xfrm>
            <a:off x="5320554" y="3353691"/>
            <a:ext cx="66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2€</a:t>
            </a:r>
          </a:p>
        </p:txBody>
      </p:sp>
    </p:spTree>
    <p:extLst>
      <p:ext uri="{BB962C8B-B14F-4D97-AF65-F5344CB8AC3E}">
        <p14:creationId xmlns:p14="http://schemas.microsoft.com/office/powerpoint/2010/main" val="17490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makeinen, Välipala, konditoria">
            <a:extLst>
              <a:ext uri="{FF2B5EF4-FFF2-40B4-BE49-F238E27FC236}">
                <a16:creationId xmlns:a16="http://schemas.microsoft.com/office/drawing/2014/main" id="{8231309C-3B24-8129-4D5E-18802F844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68" y="5290179"/>
            <a:ext cx="2933421" cy="1350596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647E5F1D-26E9-53AB-39EC-D330B51D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86" y="3049843"/>
            <a:ext cx="2752049" cy="264903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BFB8CF8-938A-1012-3269-ED0FCDD3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6" y="3045213"/>
            <a:ext cx="3810001" cy="253841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55E51D80-5B9A-2542-E7BA-C03AEBCA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37" y="3045213"/>
            <a:ext cx="2080040" cy="24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912A939-5783-1B3F-E1F0-DFC0A893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03" y="4657509"/>
            <a:ext cx="1974518" cy="117237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08ABDC2-7173-E7D3-BE45-8D1E2EAA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71" y="3675046"/>
            <a:ext cx="3012588" cy="22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3DDF7E5E-20B9-8930-C231-B4A5AA41A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B2A7BD02-C7E7-B518-3AFD-3B35C347CDC2}"/>
              </a:ext>
            </a:extLst>
          </p:cNvPr>
          <p:cNvSpPr txBox="1">
            <a:spLocks/>
          </p:cNvSpPr>
          <p:nvPr/>
        </p:nvSpPr>
        <p:spPr>
          <a:xfrm>
            <a:off x="1524000" y="1248709"/>
            <a:ext cx="9144000" cy="15419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Mitä ovat sinun pienet ostoksesi</a:t>
            </a:r>
            <a:r>
              <a:rPr lang="en-US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fi-FI" sz="5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861C29F-FEC9-A9EF-9C28-E0F1EB841B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38245DE-C3E1-1007-3013-4D59A918E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3" name="Kuva 12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C333737-ED26-4784-EB5D-65D9AC8B54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AD643E3-313E-D06E-7B6F-14430378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34">
            <a:off x="7305499" y="3462971"/>
            <a:ext cx="929577" cy="2148183"/>
          </a:xfrm>
          <a:prstGeom prst="rect">
            <a:avLst/>
          </a:prstGeom>
          <a:noFill/>
          <a:effectLst>
            <a:outerShdw blurRad="139700" dir="18900000" sy="23000" kx="-1200000" algn="b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F67037A8-D273-CB13-1CDB-AC0C7816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259" y="4926599"/>
            <a:ext cx="1444320" cy="109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464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animaatio, lelu">
            <a:extLst>
              <a:ext uri="{FF2B5EF4-FFF2-40B4-BE49-F238E27FC236}">
                <a16:creationId xmlns:a16="http://schemas.microsoft.com/office/drawing/2014/main" id="{694ED91C-F4A3-57C4-0F69-551F2AB4C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r="23709" b="28949"/>
          <a:stretch/>
        </p:blipFill>
        <p:spPr>
          <a:xfrm flipH="1">
            <a:off x="3403600" y="2710366"/>
            <a:ext cx="3111500" cy="4262235"/>
          </a:xfrm>
          <a:prstGeom prst="rect">
            <a:avLst/>
          </a:prstGeom>
        </p:spPr>
      </p:pic>
      <p:pic>
        <p:nvPicPr>
          <p:cNvPr id="11" name="Kuva 10" descr="Kuva, joka sisältää kohteen lelu, animaatio">
            <a:extLst>
              <a:ext uri="{FF2B5EF4-FFF2-40B4-BE49-F238E27FC236}">
                <a16:creationId xmlns:a16="http://schemas.microsoft.com/office/drawing/2014/main" id="{019B60AE-C903-7907-D27F-737A9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r="27493" b="30878"/>
          <a:stretch/>
        </p:blipFill>
        <p:spPr>
          <a:xfrm>
            <a:off x="6096000" y="2564938"/>
            <a:ext cx="2776181" cy="4077463"/>
          </a:xfrm>
          <a:prstGeom prst="rect">
            <a:avLst/>
          </a:prstGeom>
        </p:spPr>
      </p:pic>
      <p:pic>
        <p:nvPicPr>
          <p:cNvPr id="13" name="Kuva 12" descr="Kuva, joka sisältää kohteen animaatio">
            <a:extLst>
              <a:ext uri="{FF2B5EF4-FFF2-40B4-BE49-F238E27FC236}">
                <a16:creationId xmlns:a16="http://schemas.microsoft.com/office/drawing/2014/main" id="{7149B6A9-3EF9-7A1A-A4FE-C69D1A62C2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434"/>
          <a:stretch/>
        </p:blipFill>
        <p:spPr>
          <a:xfrm flipH="1">
            <a:off x="8554682" y="2974929"/>
            <a:ext cx="3111499" cy="3679325"/>
          </a:xfrm>
          <a:prstGeom prst="rect">
            <a:avLst/>
          </a:prstGeom>
        </p:spPr>
      </p:pic>
      <p:pic>
        <p:nvPicPr>
          <p:cNvPr id="3" name="Kuva 2" descr="Kuva, joka sisältää kohteen lelu, animaatio">
            <a:extLst>
              <a:ext uri="{FF2B5EF4-FFF2-40B4-BE49-F238E27FC236}">
                <a16:creationId xmlns:a16="http://schemas.microsoft.com/office/drawing/2014/main" id="{CE1CE835-AF34-951A-4EFB-6C86EA466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1" r="23493" b="18146"/>
          <a:stretch/>
        </p:blipFill>
        <p:spPr>
          <a:xfrm>
            <a:off x="1046519" y="3185962"/>
            <a:ext cx="2479873" cy="366103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874EE89-00A4-F0AE-BC0A-AA253B7E4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EAC88F8-6F80-923A-9840-F0F19C647A63}"/>
              </a:ext>
            </a:extLst>
          </p:cNvPr>
          <p:cNvSpPr txBox="1">
            <a:spLocks/>
          </p:cNvSpPr>
          <p:nvPr/>
        </p:nvSpPr>
        <p:spPr>
          <a:xfrm>
            <a:off x="1556543" y="849549"/>
            <a:ext cx="9078913" cy="156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Miltä sinusta tuntuu, kun teet  pieniä ostoksiasi</a:t>
            </a:r>
            <a:r>
              <a:rPr lang="en-US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EC923C2-43D6-E6C6-00B7-B93762255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410106"/>
            <a:ext cx="12192000" cy="562495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37C6D6D0-67D5-73EC-429E-F91A5ED5C1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925259B-8BC6-57B3-49DA-26DB9E35A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6056" y="995369"/>
            <a:ext cx="4495252" cy="4502248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4382D863-C92E-B50A-1767-30C1702CD1B5}"/>
              </a:ext>
            </a:extLst>
          </p:cNvPr>
          <p:cNvSpPr txBox="1"/>
          <p:nvPr/>
        </p:nvSpPr>
        <p:spPr>
          <a:xfrm>
            <a:off x="806260" y="2459504"/>
            <a:ext cx="52897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Mitä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raha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sinulle</a:t>
            </a:r>
          </a:p>
          <a:p>
            <a:pPr algn="r"/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merkitsee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  <a:endParaRPr lang="en-FI" sz="6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Vuokaaviosymboli: Liitin 8">
            <a:extLst>
              <a:ext uri="{FF2B5EF4-FFF2-40B4-BE49-F238E27FC236}">
                <a16:creationId xmlns:a16="http://schemas.microsoft.com/office/drawing/2014/main" id="{40C55162-34CB-B07F-C841-A23A73A23B37}"/>
              </a:ext>
            </a:extLst>
          </p:cNvPr>
          <p:cNvSpPr/>
          <p:nvPr/>
        </p:nvSpPr>
        <p:spPr>
          <a:xfrm>
            <a:off x="9044433" y="3019261"/>
            <a:ext cx="478641" cy="478641"/>
          </a:xfrm>
          <a:prstGeom prst="flowChartConnector">
            <a:avLst/>
          </a:prstGeom>
          <a:solidFill>
            <a:srgbClr val="169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B5197A2-68AF-FE53-3244-2D7C83151C5F}"/>
              </a:ext>
            </a:extLst>
          </p:cNvPr>
          <p:cNvSpPr txBox="1">
            <a:spLocks/>
          </p:cNvSpPr>
          <p:nvPr/>
        </p:nvSpPr>
        <p:spPr>
          <a:xfrm>
            <a:off x="8713682" y="2892550"/>
            <a:ext cx="1140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000" dirty="0">
                <a:solidFill>
                  <a:schemeClr val="bg1"/>
                </a:solidFill>
              </a:rPr>
              <a:t>€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D68162C-9F61-61E3-0EB8-BA1129E32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3E553CC-B85D-A4F1-C027-3C35D77CD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C41719E-BC6A-A2D3-BFAA-D3654CACD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19" name="Picture 6" descr="New twenty 20 euro banknote bill front from the europe series Stock Photo - 50584983">
            <a:extLst>
              <a:ext uri="{FF2B5EF4-FFF2-40B4-BE49-F238E27FC236}">
                <a16:creationId xmlns:a16="http://schemas.microsoft.com/office/drawing/2014/main" id="{E9D128F1-0C7F-CDF6-B66E-82D681CF0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 t="20927" r="12540" b="20569"/>
          <a:stretch/>
        </p:blipFill>
        <p:spPr bwMode="auto">
          <a:xfrm rot="21446050">
            <a:off x="7688404" y="2735988"/>
            <a:ext cx="2031505" cy="10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542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FEE6DC5-8CE3-6145-3A8E-711FFBE9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8" y="3429091"/>
            <a:ext cx="7620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46FDE3-6DD4-493A-A66F-93B00BA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7326" y="1302255"/>
            <a:ext cx="9077325" cy="139486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fi-FI" sz="5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Miten pienet ostoksesi</a:t>
            </a:r>
            <a:br>
              <a:rPr lang="fi-FI" sz="56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fi-FI" sz="5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kerääntyvät ajan mittaan</a:t>
            </a:r>
            <a:r>
              <a:rPr lang="en-US" sz="5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CF5A17A-C563-116F-72E7-B1F419F4C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2" name="Kuva 1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6DC7C43-ABB6-4BD7-9D10-6D6555E45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93D6A8C-2025-C82F-CF04-A8E8CD3FBECF}"/>
              </a:ext>
            </a:extLst>
          </p:cNvPr>
          <p:cNvGrpSpPr/>
          <p:nvPr/>
        </p:nvGrpSpPr>
        <p:grpSpPr>
          <a:xfrm>
            <a:off x="2571737" y="2969225"/>
            <a:ext cx="2505149" cy="2150102"/>
            <a:chOff x="589557" y="2344967"/>
            <a:chExt cx="2505149" cy="2150102"/>
          </a:xfrm>
          <a:effectLst/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B7B870A-0A5F-1F45-1074-BC57BA94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73150">
              <a:off x="1663911" y="2344967"/>
              <a:ext cx="1430795" cy="215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6C4FDB5F-1AEB-3FE0-365D-1B486C588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1346799" y="2991923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8CA0CED8-5C13-2049-6745-68027705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57" y="3193638"/>
              <a:ext cx="893066" cy="107287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>
              <a:extLst>
                <a:ext uri="{FF2B5EF4-FFF2-40B4-BE49-F238E27FC236}">
                  <a16:creationId xmlns:a16="http://schemas.microsoft.com/office/drawing/2014/main" id="{9CA90717-B44B-A382-7B4B-B92EEB6A9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86" y="3723189"/>
              <a:ext cx="847760" cy="5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yhmä 2">
            <a:extLst>
              <a:ext uri="{FF2B5EF4-FFF2-40B4-BE49-F238E27FC236}">
                <a16:creationId xmlns:a16="http://schemas.microsoft.com/office/drawing/2014/main" id="{9E5559E3-EFBC-C703-DB03-A734521DA11B}"/>
              </a:ext>
            </a:extLst>
          </p:cNvPr>
          <p:cNvGrpSpPr/>
          <p:nvPr/>
        </p:nvGrpSpPr>
        <p:grpSpPr>
          <a:xfrm rot="534896">
            <a:off x="6812486" y="4088931"/>
            <a:ext cx="3240196" cy="1379507"/>
            <a:chOff x="7201368" y="4223030"/>
            <a:chExt cx="3240196" cy="1379507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3568C55-0A62-525C-6923-599A2DF75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8762829" y="4223030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1806B349-2809-EC76-2FF5-7A3535791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8191790" y="4243143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482BBE2-F272-322C-8402-B872E4F93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8425283" y="4265500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6CEDEC7C-0441-DD04-02D8-C54F81E29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6137" y="4256729"/>
              <a:ext cx="1365427" cy="131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939E30F-DE28-DB4D-4C80-B598B1106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8643652" y="4293012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A9CD326B-83AB-5306-BCF8-2F32C0565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368" y="4423529"/>
              <a:ext cx="1635825" cy="1089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E550FAD3-F6BC-6C2F-0A39-A43B8D660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407" y="4529666"/>
              <a:ext cx="893066" cy="107287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6A4E7EF-1C94-1358-DB21-1113FD726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8787852" y="4335474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7A07DA7-2F5B-A7B5-C6EE-76CDF86AD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9079609" y="4273739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6695E7B5-FB9F-F424-9742-6D8D8C698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9375943" y="4346214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B603348-451F-40AB-5BF6-B0C842E5B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634">
              <a:off x="9021344" y="4364407"/>
              <a:ext cx="518013" cy="1197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9830C54-42FF-3780-D565-159081D2E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031" y="5131180"/>
              <a:ext cx="821370" cy="42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55B7793-430D-CB0E-D2AF-05A311A42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3350" y="5052509"/>
              <a:ext cx="847760" cy="503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Kuva 20">
            <a:extLst>
              <a:ext uri="{FF2B5EF4-FFF2-40B4-BE49-F238E27FC236}">
                <a16:creationId xmlns:a16="http://schemas.microsoft.com/office/drawing/2014/main" id="{8249815D-815E-F6DC-B4E5-4C686C02A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03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Wallet - Finance Tracker and Budget Planner – Apps on Google Play">
            <a:extLst>
              <a:ext uri="{FF2B5EF4-FFF2-40B4-BE49-F238E27FC236}">
                <a16:creationId xmlns:a16="http://schemas.microsoft.com/office/drawing/2014/main" id="{0BFBEBCE-CF06-80D5-A545-ED2C77D6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r="1802" b="-1"/>
          <a:stretch/>
        </p:blipFill>
        <p:spPr bwMode="auto">
          <a:xfrm>
            <a:off x="995218" y="1896127"/>
            <a:ext cx="5100782" cy="2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2132074-D3C2-008E-0DA8-A75553E63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8FD1AFE-D94B-E7FB-33AE-00ABD1295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87BACD6-35C8-C18D-133E-8809B6D73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1028" name="Picture 4" descr="App Store Logo and Symbol transparent PNG - StickPNG">
            <a:extLst>
              <a:ext uri="{FF2B5EF4-FFF2-40B4-BE49-F238E27FC236}">
                <a16:creationId xmlns:a16="http://schemas.microsoft.com/office/drawing/2014/main" id="{52C131CD-0317-004F-A73B-0E1B32C9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14" y="45547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gle celebrates Google Play's 10th birthday with new logo | Mashable">
            <a:extLst>
              <a:ext uri="{FF2B5EF4-FFF2-40B4-BE49-F238E27FC236}">
                <a16:creationId xmlns:a16="http://schemas.microsoft.com/office/drawing/2014/main" id="{44710B8C-5DEE-40C8-B048-78C28B98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82" y="3152022"/>
            <a:ext cx="3089564" cy="17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248E8E-4E71-445F-5C40-4BDC356CBB60}"/>
              </a:ext>
            </a:extLst>
          </p:cNvPr>
          <p:cNvSpPr txBox="1">
            <a:spLocks/>
          </p:cNvSpPr>
          <p:nvPr/>
        </p:nvSpPr>
        <p:spPr>
          <a:xfrm>
            <a:off x="995218" y="5318832"/>
            <a:ext cx="8329246" cy="1091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Omien päivittäismenojen seurantaan suosittelemme Google Wallet –sovellusta!</a:t>
            </a:r>
          </a:p>
          <a:p>
            <a:endParaRPr lang="en-F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379589-269A-72F6-B01F-34E220B837A7}"/>
              </a:ext>
            </a:extLst>
          </p:cNvPr>
          <p:cNvSpPr txBox="1">
            <a:spLocks/>
          </p:cNvSpPr>
          <p:nvPr/>
        </p:nvSpPr>
        <p:spPr>
          <a:xfrm>
            <a:off x="839724" y="767694"/>
            <a:ext cx="6272276" cy="1091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Menojen seuranta</a:t>
            </a:r>
          </a:p>
        </p:txBody>
      </p:sp>
    </p:spTree>
    <p:extLst>
      <p:ext uri="{BB962C8B-B14F-4D97-AF65-F5344CB8AC3E}">
        <p14:creationId xmlns:p14="http://schemas.microsoft.com/office/powerpoint/2010/main" val="2965966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B2A1F796-8BB8-F877-3DE6-12093DDBC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2" name="Kuva 1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CB8AD73-A065-ED54-1D4F-4C54D387E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C3F6621-A7C5-145C-A5F0-08B02BBDF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07C7C0A-064A-EB4E-1221-B30E59C1079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5257800" cy="6859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Menojen kirjaaminen</a:t>
            </a:r>
            <a:br>
              <a:rPr lang="en-US" dirty="0"/>
            </a:b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40C9A0-FBEC-7038-6828-F4CD4CF778B3}"/>
              </a:ext>
            </a:extLst>
          </p:cNvPr>
          <p:cNvSpPr txBox="1">
            <a:spLocks/>
          </p:cNvSpPr>
          <p:nvPr/>
        </p:nvSpPr>
        <p:spPr>
          <a:xfrm>
            <a:off x="838200" y="1932644"/>
            <a:ext cx="3859163" cy="31964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i-FI" dirty="0"/>
              <a:t>Paina sinistä PLUS-merkkiä lisätäksesi uuden menon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Paina sitten </a:t>
            </a:r>
            <a:r>
              <a:rPr lang="fi-FI" i="1" dirty="0"/>
              <a:t>New Record</a:t>
            </a:r>
            <a:r>
              <a:rPr lang="fi-FI" dirty="0"/>
              <a:t> eli uusi kirjaus.</a:t>
            </a:r>
          </a:p>
          <a:p>
            <a:endParaRPr lang="en-US" dirty="0"/>
          </a:p>
          <a:p>
            <a:endParaRPr lang="en-FI" dirty="0"/>
          </a:p>
        </p:txBody>
      </p:sp>
      <p:pic>
        <p:nvPicPr>
          <p:cNvPr id="9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00FE79-F500-12E4-1597-E2AAA98B0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49" y="554612"/>
            <a:ext cx="2817258" cy="5634515"/>
          </a:xfrm>
          <a:prstGeom prst="rect">
            <a:avLst/>
          </a:prstGeom>
        </p:spPr>
      </p:pic>
      <p:pic>
        <p:nvPicPr>
          <p:cNvPr id="10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43D261-665D-A8D5-A570-EE2120616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175" y="554612"/>
            <a:ext cx="2817258" cy="56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2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49A4A27-1FC0-9E5E-AA48-836DF5A9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9180823-9E6F-D028-0F90-6E0A1A3A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269C8FB2-618F-221D-CC0B-89B30F08E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7" name="Picture 3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29E45D-55C4-650A-6D39-CAAE900EE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9"/>
          <a:stretch/>
        </p:blipFill>
        <p:spPr>
          <a:xfrm>
            <a:off x="2702924" y="1447797"/>
            <a:ext cx="2115959" cy="3962405"/>
          </a:xfrm>
          <a:prstGeom prst="rect">
            <a:avLst/>
          </a:prstGeom>
        </p:spPr>
      </p:pic>
      <p:pic>
        <p:nvPicPr>
          <p:cNvPr id="8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327FE7-50D3-C1A9-921B-C5D935C2E2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9"/>
          <a:stretch/>
        </p:blipFill>
        <p:spPr>
          <a:xfrm>
            <a:off x="5956276" y="1442668"/>
            <a:ext cx="2166281" cy="4056639"/>
          </a:xfrm>
          <a:prstGeom prst="rect">
            <a:avLst/>
          </a:prstGeom>
        </p:spPr>
      </p:pic>
      <p:pic>
        <p:nvPicPr>
          <p:cNvPr id="9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5A2CB1-FEA9-3472-F3B2-8B20FAE443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9"/>
          <a:stretch/>
        </p:blipFill>
        <p:spPr>
          <a:xfrm>
            <a:off x="9182399" y="1442668"/>
            <a:ext cx="2166282" cy="405664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DE4480-C9A8-46C3-B798-A25CF086DC5A}"/>
              </a:ext>
            </a:extLst>
          </p:cNvPr>
          <p:cNvSpPr txBox="1">
            <a:spLocks/>
          </p:cNvSpPr>
          <p:nvPr/>
        </p:nvSpPr>
        <p:spPr>
          <a:xfrm>
            <a:off x="2702924" y="5622303"/>
            <a:ext cx="2115959" cy="5440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Lisää</a:t>
            </a:r>
            <a:r>
              <a:rPr lang="en-US" dirty="0"/>
              <a:t> summa</a:t>
            </a:r>
          </a:p>
          <a:p>
            <a:endParaRPr lang="en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8E53DE-07AA-BC11-7048-01399A585397}"/>
              </a:ext>
            </a:extLst>
          </p:cNvPr>
          <p:cNvSpPr txBox="1">
            <a:spLocks/>
          </p:cNvSpPr>
          <p:nvPr/>
        </p:nvSpPr>
        <p:spPr>
          <a:xfrm>
            <a:off x="5897502" y="5622303"/>
            <a:ext cx="2799522" cy="1088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Valitse oikea kategoria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9F94D3-ED7E-F6AD-6998-D678010BC036}"/>
              </a:ext>
            </a:extLst>
          </p:cNvPr>
          <p:cNvSpPr txBox="1">
            <a:spLocks/>
          </p:cNvSpPr>
          <p:nvPr/>
        </p:nvSpPr>
        <p:spPr>
          <a:xfrm>
            <a:off x="9138892" y="5653833"/>
            <a:ext cx="2799522" cy="1088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Ja alakategoria </a:t>
            </a:r>
          </a:p>
          <a:p>
            <a:endParaRPr lang="en-US" dirty="0"/>
          </a:p>
          <a:p>
            <a:endParaRPr lang="en-FI" dirty="0"/>
          </a:p>
        </p:txBody>
      </p:sp>
      <p:cxnSp>
        <p:nvCxnSpPr>
          <p:cNvPr id="13" name="Connector: Curved 10">
            <a:extLst>
              <a:ext uri="{FF2B5EF4-FFF2-40B4-BE49-F238E27FC236}">
                <a16:creationId xmlns:a16="http://schemas.microsoft.com/office/drawing/2014/main" id="{81BBE458-FE3A-EF7B-3B14-1966624C6D3B}"/>
              </a:ext>
            </a:extLst>
          </p:cNvPr>
          <p:cNvCxnSpPr>
            <a:cxnSpLocks/>
          </p:cNvCxnSpPr>
          <p:nvPr/>
        </p:nvCxnSpPr>
        <p:spPr>
          <a:xfrm rot="10800000">
            <a:off x="4454958" y="3321633"/>
            <a:ext cx="1442544" cy="2844000"/>
          </a:xfrm>
          <a:prstGeom prst="curvedConnector2">
            <a:avLst/>
          </a:prstGeom>
          <a:ln w="76200">
            <a:solidFill>
              <a:srgbClr val="97D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9">
            <a:extLst>
              <a:ext uri="{FF2B5EF4-FFF2-40B4-BE49-F238E27FC236}">
                <a16:creationId xmlns:a16="http://schemas.microsoft.com/office/drawing/2014/main" id="{196AAEF0-2F65-8984-EEEC-FB7DFAFDDC96}"/>
              </a:ext>
            </a:extLst>
          </p:cNvPr>
          <p:cNvCxnSpPr>
            <a:cxnSpLocks/>
          </p:cNvCxnSpPr>
          <p:nvPr/>
        </p:nvCxnSpPr>
        <p:spPr>
          <a:xfrm flipV="1">
            <a:off x="8117447" y="2841518"/>
            <a:ext cx="1080000" cy="612000"/>
          </a:xfrm>
          <a:prstGeom prst="curvedConnector3">
            <a:avLst>
              <a:gd name="adj1" fmla="val 50000"/>
            </a:avLst>
          </a:prstGeom>
          <a:ln w="76200">
            <a:solidFill>
              <a:srgbClr val="97D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CDC2B89-3AC0-90C7-5D2E-8CAC4A405BC3}"/>
              </a:ext>
            </a:extLst>
          </p:cNvPr>
          <p:cNvSpPr txBox="1">
            <a:spLocks/>
          </p:cNvSpPr>
          <p:nvPr/>
        </p:nvSpPr>
        <p:spPr>
          <a:xfrm>
            <a:off x="166417" y="597998"/>
            <a:ext cx="6298178" cy="759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Menojen kirjaaminen</a:t>
            </a:r>
            <a:r>
              <a:rPr lang="en-US" dirty="0"/>
              <a:t>(2)</a:t>
            </a:r>
            <a:endParaRPr lang="en-FI" dirty="0"/>
          </a:p>
        </p:txBody>
      </p:sp>
      <p:sp>
        <p:nvSpPr>
          <p:cNvPr id="26" name="Kyynel 25">
            <a:extLst>
              <a:ext uri="{FF2B5EF4-FFF2-40B4-BE49-F238E27FC236}">
                <a16:creationId xmlns:a16="http://schemas.microsoft.com/office/drawing/2014/main" id="{D268F67E-8461-4570-60F5-0134E340FA77}"/>
              </a:ext>
            </a:extLst>
          </p:cNvPr>
          <p:cNvSpPr/>
          <p:nvPr/>
        </p:nvSpPr>
        <p:spPr>
          <a:xfrm rot="10202957">
            <a:off x="1209581" y="2060276"/>
            <a:ext cx="1034999" cy="1034999"/>
          </a:xfrm>
          <a:prstGeom prst="teardrop">
            <a:avLst/>
          </a:prstGeom>
          <a:gradFill flip="none" rotWithShape="1">
            <a:gsLst>
              <a:gs pos="0">
                <a:srgbClr val="E45358">
                  <a:shade val="30000"/>
                  <a:satMod val="115000"/>
                </a:srgbClr>
              </a:gs>
              <a:gs pos="50000">
                <a:srgbClr val="E45358">
                  <a:shade val="67500"/>
                  <a:satMod val="115000"/>
                </a:srgbClr>
              </a:gs>
              <a:gs pos="100000">
                <a:srgbClr val="E45358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7" name="Kuva 26">
            <a:extLst>
              <a:ext uri="{FF2B5EF4-FFF2-40B4-BE49-F238E27FC236}">
                <a16:creationId xmlns:a16="http://schemas.microsoft.com/office/drawing/2014/main" id="{CF514B33-5FE2-79C4-C67C-31ED0563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1003" y="3095643"/>
            <a:ext cx="1359589" cy="1482511"/>
          </a:xfrm>
          <a:prstGeom prst="rect">
            <a:avLst/>
          </a:prstGeom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7449BFE6-345F-EBA8-75E0-4D8D49552D56}"/>
              </a:ext>
            </a:extLst>
          </p:cNvPr>
          <p:cNvSpPr txBox="1"/>
          <p:nvPr/>
        </p:nvSpPr>
        <p:spPr>
          <a:xfrm rot="20866594">
            <a:off x="1109902" y="2289637"/>
            <a:ext cx="117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bg1"/>
                </a:solidFill>
              </a:rPr>
              <a:t>15,99</a:t>
            </a:r>
          </a:p>
        </p:txBody>
      </p:sp>
      <p:sp>
        <p:nvSpPr>
          <p:cNvPr id="29" name="Vuokaaviosymboli: Liitin 28">
            <a:extLst>
              <a:ext uri="{FF2B5EF4-FFF2-40B4-BE49-F238E27FC236}">
                <a16:creationId xmlns:a16="http://schemas.microsoft.com/office/drawing/2014/main" id="{0A231009-EC13-EBF5-C17E-C86734ACD394}"/>
              </a:ext>
            </a:extLst>
          </p:cNvPr>
          <p:cNvSpPr/>
          <p:nvPr/>
        </p:nvSpPr>
        <p:spPr>
          <a:xfrm>
            <a:off x="1682629" y="1903142"/>
            <a:ext cx="435796" cy="435796"/>
          </a:xfrm>
          <a:prstGeom prst="flowChartConnector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dirty="0"/>
              <a:t>€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3B24F7CD-7464-294E-DB07-A7C30CC4BB8B}"/>
              </a:ext>
            </a:extLst>
          </p:cNvPr>
          <p:cNvSpPr txBox="1"/>
          <p:nvPr/>
        </p:nvSpPr>
        <p:spPr>
          <a:xfrm rot="20802133">
            <a:off x="1335306" y="2615291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tarjous</a:t>
            </a:r>
          </a:p>
        </p:txBody>
      </p:sp>
      <p:pic>
        <p:nvPicPr>
          <p:cNvPr id="31" name="Kuva 30" descr="Kuva, joka sisältää kohteen teksti, merkki, clipart-kuva, vektorigrafiikka&#10;&#10;Kuvaus luotu automaattisesti">
            <a:extLst>
              <a:ext uri="{FF2B5EF4-FFF2-40B4-BE49-F238E27FC236}">
                <a16:creationId xmlns:a16="http://schemas.microsoft.com/office/drawing/2014/main" id="{B30658F0-EF0C-4A18-5F6B-666BA98F6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5" y="3385551"/>
            <a:ext cx="559355" cy="5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EB4952F-875C-5FBD-5444-70AFADE5A2E6}"/>
              </a:ext>
            </a:extLst>
          </p:cNvPr>
          <p:cNvSpPr txBox="1">
            <a:spLocks/>
          </p:cNvSpPr>
          <p:nvPr/>
        </p:nvSpPr>
        <p:spPr>
          <a:xfrm>
            <a:off x="833081" y="7645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i="1"/>
              <a:t>Home screen </a:t>
            </a:r>
            <a:r>
              <a:rPr lang="fi-FI"/>
              <a:t>eli </a:t>
            </a:r>
            <a:br>
              <a:rPr lang="fi-FI"/>
            </a:br>
            <a:r>
              <a:rPr lang="fi-FI"/>
              <a:t>aloitusnäyttö</a:t>
            </a:r>
            <a:endParaRPr lang="fi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9C178A-D387-73F5-84B5-90F1E3794088}"/>
              </a:ext>
            </a:extLst>
          </p:cNvPr>
          <p:cNvSpPr txBox="1">
            <a:spLocks/>
          </p:cNvSpPr>
          <p:nvPr/>
        </p:nvSpPr>
        <p:spPr>
          <a:xfrm>
            <a:off x="833081" y="2225018"/>
            <a:ext cx="54118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Sitten näet kulusi kategorioittain aloitusnäytössä.  </a:t>
            </a:r>
          </a:p>
          <a:p>
            <a:endParaRPr lang="fi-FI" dirty="0"/>
          </a:p>
          <a:p>
            <a:endParaRPr lang="en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F32E1D0-48B0-438A-C1F3-230AFACA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9C575FC-1C77-D8F0-65BC-E33B18C3C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7E402CD-B7AA-E9CC-4A18-438CB0C75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8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2E5F29-175D-5D68-2426-1A8223198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27" y="538506"/>
            <a:ext cx="2864179" cy="57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50A03A67-C645-0DF2-6FFE-63DC2B95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6" name="Kuva 1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FB26C14-4940-6E3D-0977-D892D1FDB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D6A0043D-E41F-AFFB-A16D-2447683FA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B16C34-D537-8E96-1FA8-F4A640B6139A}"/>
              </a:ext>
            </a:extLst>
          </p:cNvPr>
          <p:cNvSpPr txBox="1">
            <a:spLocks/>
          </p:cNvSpPr>
          <p:nvPr/>
        </p:nvSpPr>
        <p:spPr>
          <a:xfrm>
            <a:off x="838200" y="912735"/>
            <a:ext cx="306191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/>
              <a:t>Kategorioita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C2369B-620C-1C41-80B5-0FFFC265631C}"/>
              </a:ext>
            </a:extLst>
          </p:cNvPr>
          <p:cNvSpPr txBox="1">
            <a:spLocks/>
          </p:cNvSpPr>
          <p:nvPr/>
        </p:nvSpPr>
        <p:spPr>
          <a:xfrm>
            <a:off x="838200" y="2433096"/>
            <a:ext cx="4206507" cy="2430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dirty="0"/>
              <a:t>Jos haluat muuttaa tai lisätä uusia kategorioita, voit  tehdä sen </a:t>
            </a:r>
            <a:r>
              <a:rPr lang="fi-FI" i="1" dirty="0" err="1"/>
              <a:t>settings</a:t>
            </a:r>
            <a:r>
              <a:rPr lang="fi-FI" dirty="0"/>
              <a:t>- eli asetukset-kohdassa valikossa.</a:t>
            </a:r>
          </a:p>
        </p:txBody>
      </p:sp>
      <p:pic>
        <p:nvPicPr>
          <p:cNvPr id="11" name="Kuva 10" descr="Takaisin tasaisella täytöllä">
            <a:extLst>
              <a:ext uri="{FF2B5EF4-FFF2-40B4-BE49-F238E27FC236}">
                <a16:creationId xmlns:a16="http://schemas.microsoft.com/office/drawing/2014/main" id="{E7A3E3CF-61E7-FD4D-212F-738D6BE40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54437">
            <a:off x="4032481" y="5524511"/>
            <a:ext cx="914400" cy="91440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D74204-3514-28C9-45FA-D46C64783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51" y="770026"/>
            <a:ext cx="2690220" cy="5380439"/>
          </a:xfrm>
          <a:prstGeom prst="rect">
            <a:avLst/>
          </a:prstGeom>
        </p:spPr>
      </p:pic>
      <p:sp>
        <p:nvSpPr>
          <p:cNvPr id="12" name="Rectangle: Rounded Corners 25">
            <a:extLst>
              <a:ext uri="{FF2B5EF4-FFF2-40B4-BE49-F238E27FC236}">
                <a16:creationId xmlns:a16="http://schemas.microsoft.com/office/drawing/2014/main" id="{E497E09E-C48F-CCD0-2D24-36012A466A9B}"/>
              </a:ext>
            </a:extLst>
          </p:cNvPr>
          <p:cNvSpPr/>
          <p:nvPr/>
        </p:nvSpPr>
        <p:spPr>
          <a:xfrm>
            <a:off x="4938280" y="5418185"/>
            <a:ext cx="1807534" cy="56352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3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EA627D2-805B-4192-5E53-20AC19786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12" y="768270"/>
            <a:ext cx="2691098" cy="5382195"/>
          </a:xfrm>
          <a:prstGeom prst="rect">
            <a:avLst/>
          </a:prstGeom>
        </p:spPr>
      </p:pic>
      <p:pic>
        <p:nvPicPr>
          <p:cNvPr id="10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A6A2C8-6D9B-66A0-98FD-9C47581B1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2" y="770026"/>
            <a:ext cx="2690220" cy="5380439"/>
          </a:xfrm>
          <a:prstGeom prst="rect">
            <a:avLst/>
          </a:prstGeom>
        </p:spPr>
      </p:pic>
      <p:sp>
        <p:nvSpPr>
          <p:cNvPr id="14" name="Rectangle: Rounded Corners 25">
            <a:extLst>
              <a:ext uri="{FF2B5EF4-FFF2-40B4-BE49-F238E27FC236}">
                <a16:creationId xmlns:a16="http://schemas.microsoft.com/office/drawing/2014/main" id="{A7CD8483-97E6-5D81-C7CE-7E5F112301F2}"/>
              </a:ext>
            </a:extLst>
          </p:cNvPr>
          <p:cNvSpPr/>
          <p:nvPr/>
        </p:nvSpPr>
        <p:spPr>
          <a:xfrm>
            <a:off x="6745814" y="3147237"/>
            <a:ext cx="1807534" cy="56352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473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F55E893-4898-1CA6-98C4-FED345C65885}"/>
              </a:ext>
            </a:extLst>
          </p:cNvPr>
          <p:cNvSpPr txBox="1">
            <a:spLocks/>
          </p:cNvSpPr>
          <p:nvPr/>
        </p:nvSpPr>
        <p:spPr>
          <a:xfrm>
            <a:off x="838200" y="910830"/>
            <a:ext cx="10510481" cy="671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P</a:t>
            </a:r>
            <a:r>
              <a:rPr lang="fi-FI" dirty="0"/>
              <a:t>ienten ostosten seuraaminen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870329B-B229-1E31-1A8B-CCBDACB0E340}"/>
              </a:ext>
            </a:extLst>
          </p:cNvPr>
          <p:cNvSpPr txBox="1">
            <a:spLocks/>
          </p:cNvSpPr>
          <p:nvPr/>
        </p:nvSpPr>
        <p:spPr>
          <a:xfrm>
            <a:off x="838200" y="2610780"/>
            <a:ext cx="10515600" cy="3566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Lisää kategoria pienille ostoksillesi.</a:t>
            </a:r>
          </a:p>
          <a:p>
            <a:r>
              <a:rPr lang="fi-FI" dirty="0"/>
              <a:t>Seuraa näitä tulevan viikon aikana.</a:t>
            </a:r>
          </a:p>
          <a:p>
            <a:pPr lvl="1"/>
            <a:r>
              <a:rPr lang="fi-FI" dirty="0"/>
              <a:t>Helpottaaksesi tätä, voit lisätä uuden kategorian valikon </a:t>
            </a:r>
            <a:r>
              <a:rPr lang="fi-FI" i="1" dirty="0"/>
              <a:t>settings</a:t>
            </a:r>
            <a:r>
              <a:rPr lang="fi-FI" dirty="0"/>
              <a:t>- eli asetukset-kohdassa.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fi-FI" dirty="0"/>
              <a:t>Halutessasi voit asettaa tavoitteen sille KUINKA MONTA kertaa ostat. (On myös ok ainoastaan huomioida kuinka monta kertaa ilman tavoitetta</a:t>
            </a:r>
            <a:r>
              <a:rPr lang="en-US" dirty="0"/>
              <a:t>)</a:t>
            </a:r>
            <a:endParaRPr lang="en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A305D85-797F-B190-D3DC-BB6B76609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FCBC03AF-3ABA-8941-3E14-8A32FE688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9240C20-0AAA-121F-31EA-C5BBBDF91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6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C51E0-22C7-0305-5B5B-6CC35640A899}"/>
              </a:ext>
            </a:extLst>
          </p:cNvPr>
          <p:cNvSpPr txBox="1">
            <a:spLocks/>
          </p:cNvSpPr>
          <p:nvPr/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Muista kirjata menosi joka päivä! </a:t>
            </a:r>
          </a:p>
          <a:p>
            <a:pPr lvl="1"/>
            <a:r>
              <a:rPr lang="fi-FI" dirty="0"/>
              <a:t>Käymme ne läpi ensi kerralla  </a:t>
            </a:r>
          </a:p>
          <a:p>
            <a:endParaRPr lang="fi-FI" dirty="0"/>
          </a:p>
          <a:p>
            <a:r>
              <a:rPr lang="fi-FI" dirty="0"/>
              <a:t>Tällä kerralla selvitimme mikä on aloitustasomme, seuraavilla kerroilla voimme alkaa suunnitella mitä voimme parantaa.</a:t>
            </a:r>
          </a:p>
          <a:p>
            <a:endParaRPr lang="fi-FI" dirty="0"/>
          </a:p>
          <a:p>
            <a:r>
              <a:rPr lang="en-US" dirty="0"/>
              <a:t>Mitä </a:t>
            </a:r>
            <a:r>
              <a:rPr lang="fi-FI" dirty="0"/>
              <a:t>kysymyksiä tai kommentteja</a:t>
            </a:r>
            <a:r>
              <a:rPr lang="en-US" dirty="0"/>
              <a:t>?</a:t>
            </a:r>
          </a:p>
          <a:p>
            <a:endParaRPr 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FC933-B29D-F0D1-5EF8-8E31C4BCB9BC}"/>
              </a:ext>
            </a:extLst>
          </p:cNvPr>
          <p:cNvSpPr txBox="1">
            <a:spLocks/>
          </p:cNvSpPr>
          <p:nvPr/>
        </p:nvSpPr>
        <p:spPr>
          <a:xfrm>
            <a:off x="838200" y="97758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Ensimmäisen </a:t>
            </a:r>
            <a:r>
              <a:rPr lang="fi-FI" dirty="0"/>
              <a:t>koulutuskerran päätös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E5808C0-5DE6-62AB-E91F-82E6C64C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C2C1FB1E-8AAC-6A74-7508-5C05278FE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FF4C98C-359A-C629-5EE9-42547AA49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541CED02-3E6B-F6C5-4F91-4589040EB588}"/>
              </a:ext>
            </a:extLst>
          </p:cNvPr>
          <p:cNvSpPr/>
          <p:nvPr/>
        </p:nvSpPr>
        <p:spPr>
          <a:xfrm>
            <a:off x="2617544" y="1730715"/>
            <a:ext cx="7214989" cy="4362241"/>
          </a:xfrm>
          <a:prstGeom prst="roundRect">
            <a:avLst/>
          </a:prstGeom>
          <a:solidFill>
            <a:srgbClr val="CFD0D0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DC91F4-B3AC-1D3B-48A9-CEA45A6A5055}"/>
              </a:ext>
            </a:extLst>
          </p:cNvPr>
          <p:cNvSpPr txBox="1">
            <a:spLocks/>
          </p:cNvSpPr>
          <p:nvPr/>
        </p:nvSpPr>
        <p:spPr>
          <a:xfrm>
            <a:off x="3608705" y="695834"/>
            <a:ext cx="4974590" cy="8734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Koulutuskerta </a:t>
            </a:r>
            <a:r>
              <a:rPr lang="en-US" sz="6000" dirty="0"/>
              <a:t>2</a:t>
            </a:r>
            <a:endParaRPr lang="en-FI" sz="6000" dirty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D783614-0CFC-7582-2973-A9AB3635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066" y="514176"/>
            <a:ext cx="1527711" cy="1492855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4B47F7D5-E04C-2F0D-DCB0-2574CF9BA267}"/>
              </a:ext>
            </a:extLst>
          </p:cNvPr>
          <p:cNvSpPr txBox="1"/>
          <p:nvPr/>
        </p:nvSpPr>
        <p:spPr>
          <a:xfrm>
            <a:off x="2803922" y="2007031"/>
            <a:ext cx="6842234" cy="3769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Tuntemuksien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kyselyä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raha-asioiden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seuraamisesta.</a:t>
            </a:r>
          </a:p>
          <a:p>
            <a:pPr lvl="0">
              <a:lnSpc>
                <a:spcPct val="107000"/>
              </a:lnSpc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Opittiinko mitään uutta?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Vertaa edellisviikon taulukkoa viime viikkoiseen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Mikä muuttui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Miten mennyt viikko sujui valitsemasi tavoitteen suhteen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Juhli jos onnistuit äläkä ole liian ankara itsellesi jos et. </a:t>
            </a:r>
            <a:endParaRPr lang="en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tunteet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Viimeisen 2 viikon ostosten arviointi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Wallet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sovelluksessa,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huomioidaan mistä ostoksista tuli hyvä mieli ja mistä vastaavasti huono fiilis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Pienet teot = Suuri vaikutus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Valitse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yksi kulutyyppi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johon asetat hallittavan tavoitteen tulevalle viikolle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JOS-SITTEN 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suunnittelu tunnistamaan tilanteita, joissa itsehillintä on ostosten suhteen vaikeaa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Täsmällinen 1 viikon kestävä ostoskäyttäytymisen omavalvonta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allet-sovellusta käyttäen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17E6811-113E-E503-EA61-DE878F7C4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C61D7A1-C76F-BE11-6F7D-F423779F1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30B6D19-47E7-3AF9-750E-C983CDB6A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80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allet - Finance Tracker and Budget Planner – Apps on Google Play">
            <a:extLst>
              <a:ext uri="{FF2B5EF4-FFF2-40B4-BE49-F238E27FC236}">
                <a16:creationId xmlns:a16="http://schemas.microsoft.com/office/drawing/2014/main" id="{A3EBB6BE-8B1D-BC65-ED70-0D81DE058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-1" b="-1"/>
          <a:stretch/>
        </p:blipFill>
        <p:spPr bwMode="auto">
          <a:xfrm>
            <a:off x="6429350" y="1634036"/>
            <a:ext cx="4919331" cy="27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4465A57-A9A1-13FC-CA2F-CCA61BF55CA2}"/>
              </a:ext>
            </a:extLst>
          </p:cNvPr>
          <p:cNvSpPr txBox="1">
            <a:spLocks/>
          </p:cNvSpPr>
          <p:nvPr/>
        </p:nvSpPr>
        <p:spPr>
          <a:xfrm>
            <a:off x="1189319" y="1459618"/>
            <a:ext cx="4214648" cy="6507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Oma kokemuksesi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47B4512-B6AC-F6E4-C366-9FBEAFEA5585}"/>
              </a:ext>
            </a:extLst>
          </p:cNvPr>
          <p:cNvSpPr txBox="1">
            <a:spLocks/>
          </p:cNvSpPr>
          <p:nvPr/>
        </p:nvSpPr>
        <p:spPr>
          <a:xfrm>
            <a:off x="1189319" y="2846289"/>
            <a:ext cx="4458446" cy="31097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Miltä oman rahankäytön seuraaminen tuntui?</a:t>
            </a:r>
          </a:p>
          <a:p>
            <a:endParaRPr lang="fi-FI" sz="2400" dirty="0"/>
          </a:p>
          <a:p>
            <a:r>
              <a:rPr lang="fi-FI" sz="2400" dirty="0"/>
              <a:t>Ilmenikö vaikeuksia?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Mikä yllätti?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5F50874-0301-C5A5-4855-4CACF104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8F5E075-9EBB-580C-705B-7AF9670EF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EBB4C95-7EB7-D8B3-38AC-A59EF72EA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muotoilu">
            <a:extLst>
              <a:ext uri="{FF2B5EF4-FFF2-40B4-BE49-F238E27FC236}">
                <a16:creationId xmlns:a16="http://schemas.microsoft.com/office/drawing/2014/main" id="{A3D3577B-57D9-1B6B-18D2-AF9054925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9" b="3475"/>
          <a:stretch/>
        </p:blipFill>
        <p:spPr>
          <a:xfrm>
            <a:off x="5524591" y="1450223"/>
            <a:ext cx="6102119" cy="490220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F2EFA12-84A4-274E-8504-7C8FB2EAB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0ADADBC-01B1-D950-650E-437BF1C73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00B22145-BDBE-1EEB-F4C0-B344F898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480AB97-805C-75E9-3D62-A99EC79083D6}"/>
              </a:ext>
            </a:extLst>
          </p:cNvPr>
          <p:cNvSpPr txBox="1"/>
          <p:nvPr/>
        </p:nvSpPr>
        <p:spPr>
          <a:xfrm>
            <a:off x="1047651" y="1997839"/>
            <a:ext cx="46293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Mitä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toivoisit </a:t>
            </a:r>
          </a:p>
          <a:p>
            <a:pPr algn="r"/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saavasi tältä koulutukselta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  <a:endParaRPr lang="en-FI" sz="6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6" name="Kuva 5" descr="Kuva, joka sisältää kohteen ympyrä, kuvakaappaus, Grafiikka, luovuus">
            <a:extLst>
              <a:ext uri="{FF2B5EF4-FFF2-40B4-BE49-F238E27FC236}">
                <a16:creationId xmlns:a16="http://schemas.microsoft.com/office/drawing/2014/main" id="{68D7342D-D61A-2800-F9D1-D1932C382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34" y="3028714"/>
            <a:ext cx="920984" cy="9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1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82935587-C849-325E-EB93-BF4D405E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34">
            <a:off x="9505748" y="2698484"/>
            <a:ext cx="1077857" cy="24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50DB20-CE70-BCFD-59FC-E5942680BB89}"/>
              </a:ext>
            </a:extLst>
          </p:cNvPr>
          <p:cNvSpPr txBox="1">
            <a:spLocks/>
          </p:cNvSpPr>
          <p:nvPr/>
        </p:nvSpPr>
        <p:spPr>
          <a:xfrm>
            <a:off x="881644" y="68162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Tavoitteen edistymisen katsastus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B841C64C-1A7E-D161-B69D-AB0194ABD87A}"/>
              </a:ext>
            </a:extLst>
          </p:cNvPr>
          <p:cNvSpPr txBox="1"/>
          <p:nvPr/>
        </p:nvSpPr>
        <p:spPr>
          <a:xfrm>
            <a:off x="4351803" y="2274109"/>
            <a:ext cx="3296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Kumman tavoitteen valitsit?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4">
                <a:extLst>
                  <a:ext uri="{FF2B5EF4-FFF2-40B4-BE49-F238E27FC236}">
                    <a16:creationId xmlns:a16="http://schemas.microsoft.com/office/drawing/2014/main" id="{CB3351D7-DC92-9168-4542-7D0BAE4C0260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" name="Ink 4">
                <a:extLst>
                  <a:ext uri="{FF2B5EF4-FFF2-40B4-BE49-F238E27FC236}">
                    <a16:creationId xmlns:a16="http://schemas.microsoft.com/office/drawing/2014/main" id="{CB3351D7-DC92-9168-4542-7D0BAE4C02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5">
                <a:extLst>
                  <a:ext uri="{FF2B5EF4-FFF2-40B4-BE49-F238E27FC236}">
                    <a16:creationId xmlns:a16="http://schemas.microsoft.com/office/drawing/2014/main" id="{0E15A64C-361B-6AF6-5392-F7ACDD15F7E1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2" name="Ink 5">
                <a:extLst>
                  <a:ext uri="{FF2B5EF4-FFF2-40B4-BE49-F238E27FC236}">
                    <a16:creationId xmlns:a16="http://schemas.microsoft.com/office/drawing/2014/main" id="{0E15A64C-361B-6AF6-5392-F7ACDD15F7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6">
                <a:extLst>
                  <a:ext uri="{FF2B5EF4-FFF2-40B4-BE49-F238E27FC236}">
                    <a16:creationId xmlns:a16="http://schemas.microsoft.com/office/drawing/2014/main" id="{60F1A519-39C2-3ED8-9365-524A4FDD573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3" name="Ink 6">
                <a:extLst>
                  <a:ext uri="{FF2B5EF4-FFF2-40B4-BE49-F238E27FC236}">
                    <a16:creationId xmlns:a16="http://schemas.microsoft.com/office/drawing/2014/main" id="{60F1A519-39C2-3ED8-9365-524A4FDD57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7">
                <a:extLst>
                  <a:ext uri="{FF2B5EF4-FFF2-40B4-BE49-F238E27FC236}">
                    <a16:creationId xmlns:a16="http://schemas.microsoft.com/office/drawing/2014/main" id="{C763FE84-9C1F-1CA6-917A-46151A54F860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4" name="Ink 7">
                <a:extLst>
                  <a:ext uri="{FF2B5EF4-FFF2-40B4-BE49-F238E27FC236}">
                    <a16:creationId xmlns:a16="http://schemas.microsoft.com/office/drawing/2014/main" id="{C763FE84-9C1F-1CA6-917A-46151A54F8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8">
                <a:extLst>
                  <a:ext uri="{FF2B5EF4-FFF2-40B4-BE49-F238E27FC236}">
                    <a16:creationId xmlns:a16="http://schemas.microsoft.com/office/drawing/2014/main" id="{87F6E168-D2EA-8740-A502-AE057B35EB2E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5" name="Ink 8">
                <a:extLst>
                  <a:ext uri="{FF2B5EF4-FFF2-40B4-BE49-F238E27FC236}">
                    <a16:creationId xmlns:a16="http://schemas.microsoft.com/office/drawing/2014/main" id="{87F6E168-D2EA-8740-A502-AE057B35EB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kstiruutu 35">
            <a:extLst>
              <a:ext uri="{FF2B5EF4-FFF2-40B4-BE49-F238E27FC236}">
                <a16:creationId xmlns:a16="http://schemas.microsoft.com/office/drawing/2014/main" id="{59E41E9C-8CD3-7426-F519-28943D9CEB0F}"/>
              </a:ext>
            </a:extLst>
          </p:cNvPr>
          <p:cNvSpPr txBox="1"/>
          <p:nvPr/>
        </p:nvSpPr>
        <p:spPr>
          <a:xfrm>
            <a:off x="1619142" y="5463811"/>
            <a:ext cx="279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kokonaiskulutuksen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54D9FB7-CC92-8476-62BD-EA0C073B023D}"/>
              </a:ext>
            </a:extLst>
          </p:cNvPr>
          <p:cNvSpPr txBox="1"/>
          <p:nvPr/>
        </p:nvSpPr>
        <p:spPr>
          <a:xfrm>
            <a:off x="5999850" y="5463810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pienet ostokset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D60486E7-C5B0-EE82-04A2-FF5416E5C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20" name="Kuva 1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4CF382F-17B3-E210-AA19-E94E793FB5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2FED368B-9812-1702-79D5-A7A017E49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09B2567-D37F-1878-D69B-D1B195A9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74" y="2802356"/>
            <a:ext cx="2080040" cy="24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D5674B43-B06C-C22B-7FD9-1B245E2F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36" y="4203022"/>
            <a:ext cx="1974518" cy="11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Ryhmä 43">
            <a:extLst>
              <a:ext uri="{FF2B5EF4-FFF2-40B4-BE49-F238E27FC236}">
                <a16:creationId xmlns:a16="http://schemas.microsoft.com/office/drawing/2014/main" id="{651B860B-98B4-F339-AB3D-3166958F3AA3}"/>
              </a:ext>
            </a:extLst>
          </p:cNvPr>
          <p:cNvGrpSpPr/>
          <p:nvPr/>
        </p:nvGrpSpPr>
        <p:grpSpPr>
          <a:xfrm>
            <a:off x="1234291" y="2310644"/>
            <a:ext cx="3296093" cy="3153166"/>
            <a:chOff x="818811" y="1527289"/>
            <a:chExt cx="4027081" cy="3852457"/>
          </a:xfrm>
        </p:grpSpPr>
        <p:sp>
          <p:nvSpPr>
            <p:cNvPr id="45" name="Vapaamuotoinen: Muoto 44">
              <a:extLst>
                <a:ext uri="{FF2B5EF4-FFF2-40B4-BE49-F238E27FC236}">
                  <a16:creationId xmlns:a16="http://schemas.microsoft.com/office/drawing/2014/main" id="{CD9B9F50-E0CF-FC78-FD62-4B36E2DD3550}"/>
                </a:ext>
              </a:extLst>
            </p:cNvPr>
            <p:cNvSpPr/>
            <p:nvPr/>
          </p:nvSpPr>
          <p:spPr>
            <a:xfrm>
              <a:off x="3217115" y="1899216"/>
              <a:ext cx="1502554" cy="1669966"/>
            </a:xfrm>
            <a:custGeom>
              <a:avLst/>
              <a:gdLst>
                <a:gd name="connsiteX0" fmla="*/ 703293 w 1502554"/>
                <a:gd name="connsiteY0" fmla="*/ 4795 h 1669966"/>
                <a:gd name="connsiteX1" fmla="*/ 693668 w 1502554"/>
                <a:gd name="connsiteY1" fmla="*/ 101048 h 1669966"/>
                <a:gd name="connsiteX2" fmla="*/ 684043 w 1502554"/>
                <a:gd name="connsiteY2" fmla="*/ 139549 h 1669966"/>
                <a:gd name="connsiteX3" fmla="*/ 655167 w 1502554"/>
                <a:gd name="connsiteY3" fmla="*/ 168425 h 1669966"/>
                <a:gd name="connsiteX4" fmla="*/ 635917 w 1502554"/>
                <a:gd name="connsiteY4" fmla="*/ 216551 h 1669966"/>
                <a:gd name="connsiteX5" fmla="*/ 597416 w 1502554"/>
                <a:gd name="connsiteY5" fmla="*/ 245427 h 1669966"/>
                <a:gd name="connsiteX6" fmla="*/ 587790 w 1502554"/>
                <a:gd name="connsiteY6" fmla="*/ 293553 h 1669966"/>
                <a:gd name="connsiteX7" fmla="*/ 568540 w 1502554"/>
                <a:gd name="connsiteY7" fmla="*/ 351305 h 1669966"/>
                <a:gd name="connsiteX8" fmla="*/ 510788 w 1502554"/>
                <a:gd name="connsiteY8" fmla="*/ 428307 h 1669966"/>
                <a:gd name="connsiteX9" fmla="*/ 443411 w 1502554"/>
                <a:gd name="connsiteY9" fmla="*/ 534185 h 1669966"/>
                <a:gd name="connsiteX10" fmla="*/ 424161 w 1502554"/>
                <a:gd name="connsiteY10" fmla="*/ 563060 h 1669966"/>
                <a:gd name="connsiteX11" fmla="*/ 414536 w 1502554"/>
                <a:gd name="connsiteY11" fmla="*/ 601561 h 1669966"/>
                <a:gd name="connsiteX12" fmla="*/ 395285 w 1502554"/>
                <a:gd name="connsiteY12" fmla="*/ 630437 h 1669966"/>
                <a:gd name="connsiteX13" fmla="*/ 385660 w 1502554"/>
                <a:gd name="connsiteY13" fmla="*/ 697814 h 1669966"/>
                <a:gd name="connsiteX14" fmla="*/ 366409 w 1502554"/>
                <a:gd name="connsiteY14" fmla="*/ 755566 h 1669966"/>
                <a:gd name="connsiteX15" fmla="*/ 356784 w 1502554"/>
                <a:gd name="connsiteY15" fmla="*/ 794067 h 1669966"/>
                <a:gd name="connsiteX16" fmla="*/ 289407 w 1502554"/>
                <a:gd name="connsiteY16" fmla="*/ 851818 h 1669966"/>
                <a:gd name="connsiteX17" fmla="*/ 231656 w 1502554"/>
                <a:gd name="connsiteY17" fmla="*/ 948071 h 1669966"/>
                <a:gd name="connsiteX18" fmla="*/ 212405 w 1502554"/>
                <a:gd name="connsiteY18" fmla="*/ 976947 h 1669966"/>
                <a:gd name="connsiteX19" fmla="*/ 193155 w 1502554"/>
                <a:gd name="connsiteY19" fmla="*/ 1015448 h 1669966"/>
                <a:gd name="connsiteX20" fmla="*/ 164279 w 1502554"/>
                <a:gd name="connsiteY20" fmla="*/ 1053949 h 1669966"/>
                <a:gd name="connsiteX21" fmla="*/ 145028 w 1502554"/>
                <a:gd name="connsiteY21" fmla="*/ 1082825 h 1669966"/>
                <a:gd name="connsiteX22" fmla="*/ 135403 w 1502554"/>
                <a:gd name="connsiteY22" fmla="*/ 1179077 h 1669966"/>
                <a:gd name="connsiteX23" fmla="*/ 106527 w 1502554"/>
                <a:gd name="connsiteY23" fmla="*/ 1275330 h 1669966"/>
                <a:gd name="connsiteX24" fmla="*/ 39150 w 1502554"/>
                <a:gd name="connsiteY24" fmla="*/ 1361957 h 1669966"/>
                <a:gd name="connsiteX25" fmla="*/ 29525 w 1502554"/>
                <a:gd name="connsiteY25" fmla="*/ 1400458 h 1669966"/>
                <a:gd name="connsiteX26" fmla="*/ 649 w 1502554"/>
                <a:gd name="connsiteY26" fmla="*/ 1448585 h 1669966"/>
                <a:gd name="connsiteX27" fmla="*/ 19900 w 1502554"/>
                <a:gd name="connsiteY27" fmla="*/ 1573713 h 1669966"/>
                <a:gd name="connsiteX28" fmla="*/ 135403 w 1502554"/>
                <a:gd name="connsiteY28" fmla="*/ 1669966 h 1669966"/>
                <a:gd name="connsiteX29" fmla="*/ 530039 w 1502554"/>
                <a:gd name="connsiteY29" fmla="*/ 1650715 h 1669966"/>
                <a:gd name="connsiteX30" fmla="*/ 645542 w 1502554"/>
                <a:gd name="connsiteY30" fmla="*/ 1621839 h 1669966"/>
                <a:gd name="connsiteX31" fmla="*/ 799546 w 1502554"/>
                <a:gd name="connsiteY31" fmla="*/ 1535212 h 1669966"/>
                <a:gd name="connsiteX32" fmla="*/ 876548 w 1502554"/>
                <a:gd name="connsiteY32" fmla="*/ 1506336 h 1669966"/>
                <a:gd name="connsiteX33" fmla="*/ 924675 w 1502554"/>
                <a:gd name="connsiteY33" fmla="*/ 1467835 h 1669966"/>
                <a:gd name="connsiteX34" fmla="*/ 1069053 w 1502554"/>
                <a:gd name="connsiteY34" fmla="*/ 1419709 h 1669966"/>
                <a:gd name="connsiteX35" fmla="*/ 1194182 w 1502554"/>
                <a:gd name="connsiteY35" fmla="*/ 1390833 h 1669966"/>
                <a:gd name="connsiteX36" fmla="*/ 1242308 w 1502554"/>
                <a:gd name="connsiteY36" fmla="*/ 1361957 h 1669966"/>
                <a:gd name="connsiteX37" fmla="*/ 1319310 w 1502554"/>
                <a:gd name="connsiteY37" fmla="*/ 1284955 h 1669966"/>
                <a:gd name="connsiteX38" fmla="*/ 1415563 w 1502554"/>
                <a:gd name="connsiteY38" fmla="*/ 1217578 h 1669966"/>
                <a:gd name="connsiteX39" fmla="*/ 1444439 w 1502554"/>
                <a:gd name="connsiteY39" fmla="*/ 1179077 h 1669966"/>
                <a:gd name="connsiteX40" fmla="*/ 1492565 w 1502554"/>
                <a:gd name="connsiteY40" fmla="*/ 1121326 h 1669966"/>
                <a:gd name="connsiteX41" fmla="*/ 1492565 w 1502554"/>
                <a:gd name="connsiteY41" fmla="*/ 1034698 h 1669966"/>
                <a:gd name="connsiteX42" fmla="*/ 1482940 w 1502554"/>
                <a:gd name="connsiteY42" fmla="*/ 938446 h 1669966"/>
                <a:gd name="connsiteX43" fmla="*/ 1367437 w 1502554"/>
                <a:gd name="connsiteY43" fmla="*/ 649688 h 1669966"/>
                <a:gd name="connsiteX44" fmla="*/ 1309685 w 1502554"/>
                <a:gd name="connsiteY44" fmla="*/ 514934 h 1669966"/>
                <a:gd name="connsiteX45" fmla="*/ 1155681 w 1502554"/>
                <a:gd name="connsiteY45" fmla="*/ 380180 h 1669966"/>
                <a:gd name="connsiteX46" fmla="*/ 1097929 w 1502554"/>
                <a:gd name="connsiteY46" fmla="*/ 332054 h 1669966"/>
                <a:gd name="connsiteX47" fmla="*/ 1069053 w 1502554"/>
                <a:gd name="connsiteY47" fmla="*/ 303178 h 1669966"/>
                <a:gd name="connsiteX48" fmla="*/ 1040178 w 1502554"/>
                <a:gd name="connsiteY48" fmla="*/ 293553 h 1669966"/>
                <a:gd name="connsiteX49" fmla="*/ 1011302 w 1502554"/>
                <a:gd name="connsiteY49" fmla="*/ 245427 h 1669966"/>
                <a:gd name="connsiteX50" fmla="*/ 963176 w 1502554"/>
                <a:gd name="connsiteY50" fmla="*/ 206926 h 1669966"/>
                <a:gd name="connsiteX51" fmla="*/ 934300 w 1502554"/>
                <a:gd name="connsiteY51" fmla="*/ 178050 h 1669966"/>
                <a:gd name="connsiteX52" fmla="*/ 857298 w 1502554"/>
                <a:gd name="connsiteY52" fmla="*/ 91422 h 1669966"/>
                <a:gd name="connsiteX53" fmla="*/ 818797 w 1502554"/>
                <a:gd name="connsiteY53" fmla="*/ 72172 h 1669966"/>
                <a:gd name="connsiteX54" fmla="*/ 751420 w 1502554"/>
                <a:gd name="connsiteY54" fmla="*/ 14420 h 1669966"/>
                <a:gd name="connsiteX55" fmla="*/ 703293 w 1502554"/>
                <a:gd name="connsiteY55" fmla="*/ 4795 h 166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02554" h="1669966">
                  <a:moveTo>
                    <a:pt x="703293" y="4795"/>
                  </a:moveTo>
                  <a:cubicBezTo>
                    <a:pt x="693668" y="19233"/>
                    <a:pt x="698228" y="69128"/>
                    <a:pt x="693668" y="101048"/>
                  </a:cubicBezTo>
                  <a:cubicBezTo>
                    <a:pt x="691797" y="114144"/>
                    <a:pt x="690606" y="128063"/>
                    <a:pt x="684043" y="139549"/>
                  </a:cubicBezTo>
                  <a:cubicBezTo>
                    <a:pt x="677289" y="151368"/>
                    <a:pt x="664792" y="158800"/>
                    <a:pt x="655167" y="168425"/>
                  </a:cubicBezTo>
                  <a:cubicBezTo>
                    <a:pt x="648750" y="184467"/>
                    <a:pt x="646284" y="202729"/>
                    <a:pt x="635917" y="216551"/>
                  </a:cubicBezTo>
                  <a:cubicBezTo>
                    <a:pt x="626292" y="229385"/>
                    <a:pt x="605918" y="231823"/>
                    <a:pt x="597416" y="245427"/>
                  </a:cubicBezTo>
                  <a:cubicBezTo>
                    <a:pt x="588745" y="259300"/>
                    <a:pt x="592095" y="277770"/>
                    <a:pt x="587790" y="293553"/>
                  </a:cubicBezTo>
                  <a:cubicBezTo>
                    <a:pt x="582451" y="313130"/>
                    <a:pt x="576076" y="332464"/>
                    <a:pt x="568540" y="351305"/>
                  </a:cubicBezTo>
                  <a:cubicBezTo>
                    <a:pt x="540909" y="420384"/>
                    <a:pt x="559768" y="361516"/>
                    <a:pt x="510788" y="428307"/>
                  </a:cubicBezTo>
                  <a:cubicBezTo>
                    <a:pt x="486050" y="462041"/>
                    <a:pt x="466032" y="498996"/>
                    <a:pt x="443411" y="534185"/>
                  </a:cubicBezTo>
                  <a:cubicBezTo>
                    <a:pt x="437156" y="543916"/>
                    <a:pt x="424161" y="563060"/>
                    <a:pt x="424161" y="563060"/>
                  </a:cubicBezTo>
                  <a:cubicBezTo>
                    <a:pt x="420953" y="575894"/>
                    <a:pt x="419747" y="589402"/>
                    <a:pt x="414536" y="601561"/>
                  </a:cubicBezTo>
                  <a:cubicBezTo>
                    <a:pt x="409979" y="612194"/>
                    <a:pt x="398609" y="619357"/>
                    <a:pt x="395285" y="630437"/>
                  </a:cubicBezTo>
                  <a:cubicBezTo>
                    <a:pt x="388766" y="652167"/>
                    <a:pt x="390761" y="675708"/>
                    <a:pt x="385660" y="697814"/>
                  </a:cubicBezTo>
                  <a:cubicBezTo>
                    <a:pt x="381097" y="717586"/>
                    <a:pt x="371330" y="735880"/>
                    <a:pt x="366409" y="755566"/>
                  </a:cubicBezTo>
                  <a:cubicBezTo>
                    <a:pt x="363201" y="768400"/>
                    <a:pt x="363795" y="782849"/>
                    <a:pt x="356784" y="794067"/>
                  </a:cubicBezTo>
                  <a:cubicBezTo>
                    <a:pt x="340112" y="820743"/>
                    <a:pt x="314258" y="835251"/>
                    <a:pt x="289407" y="851818"/>
                  </a:cubicBezTo>
                  <a:cubicBezTo>
                    <a:pt x="270157" y="883902"/>
                    <a:pt x="252411" y="916939"/>
                    <a:pt x="231656" y="948071"/>
                  </a:cubicBezTo>
                  <a:cubicBezTo>
                    <a:pt x="225239" y="957696"/>
                    <a:pt x="218144" y="966903"/>
                    <a:pt x="212405" y="976947"/>
                  </a:cubicBezTo>
                  <a:cubicBezTo>
                    <a:pt x="205286" y="989405"/>
                    <a:pt x="200760" y="1003281"/>
                    <a:pt x="193155" y="1015448"/>
                  </a:cubicBezTo>
                  <a:cubicBezTo>
                    <a:pt x="184653" y="1029052"/>
                    <a:pt x="173603" y="1040895"/>
                    <a:pt x="164279" y="1053949"/>
                  </a:cubicBezTo>
                  <a:cubicBezTo>
                    <a:pt x="157555" y="1063362"/>
                    <a:pt x="151445" y="1073200"/>
                    <a:pt x="145028" y="1082825"/>
                  </a:cubicBezTo>
                  <a:cubicBezTo>
                    <a:pt x="141820" y="1114909"/>
                    <a:pt x="139963" y="1147157"/>
                    <a:pt x="135403" y="1179077"/>
                  </a:cubicBezTo>
                  <a:cubicBezTo>
                    <a:pt x="132456" y="1199709"/>
                    <a:pt x="112169" y="1262635"/>
                    <a:pt x="106527" y="1275330"/>
                  </a:cubicBezTo>
                  <a:cubicBezTo>
                    <a:pt x="97054" y="1296645"/>
                    <a:pt x="43396" y="1356862"/>
                    <a:pt x="39150" y="1361957"/>
                  </a:cubicBezTo>
                  <a:cubicBezTo>
                    <a:pt x="35942" y="1374791"/>
                    <a:pt x="34898" y="1388370"/>
                    <a:pt x="29525" y="1400458"/>
                  </a:cubicBezTo>
                  <a:cubicBezTo>
                    <a:pt x="21927" y="1417554"/>
                    <a:pt x="1687" y="1429905"/>
                    <a:pt x="649" y="1448585"/>
                  </a:cubicBezTo>
                  <a:cubicBezTo>
                    <a:pt x="-1692" y="1490720"/>
                    <a:pt x="1757" y="1535612"/>
                    <a:pt x="19900" y="1573713"/>
                  </a:cubicBezTo>
                  <a:cubicBezTo>
                    <a:pt x="47133" y="1630903"/>
                    <a:pt x="88119" y="1646323"/>
                    <a:pt x="135403" y="1669966"/>
                  </a:cubicBezTo>
                  <a:cubicBezTo>
                    <a:pt x="213400" y="1667737"/>
                    <a:pt x="409839" y="1677426"/>
                    <a:pt x="530039" y="1650715"/>
                  </a:cubicBezTo>
                  <a:cubicBezTo>
                    <a:pt x="568780" y="1642106"/>
                    <a:pt x="608383" y="1635774"/>
                    <a:pt x="645542" y="1621839"/>
                  </a:cubicBezTo>
                  <a:cubicBezTo>
                    <a:pt x="896252" y="1527823"/>
                    <a:pt x="681567" y="1600757"/>
                    <a:pt x="799546" y="1535212"/>
                  </a:cubicBezTo>
                  <a:cubicBezTo>
                    <a:pt x="816814" y="1525618"/>
                    <a:pt x="854933" y="1513541"/>
                    <a:pt x="876548" y="1506336"/>
                  </a:cubicBezTo>
                  <a:cubicBezTo>
                    <a:pt x="892590" y="1493502"/>
                    <a:pt x="906929" y="1478187"/>
                    <a:pt x="924675" y="1467835"/>
                  </a:cubicBezTo>
                  <a:cubicBezTo>
                    <a:pt x="979853" y="1435648"/>
                    <a:pt x="1007885" y="1437185"/>
                    <a:pt x="1069053" y="1419709"/>
                  </a:cubicBezTo>
                  <a:cubicBezTo>
                    <a:pt x="1174756" y="1389508"/>
                    <a:pt x="1077170" y="1407549"/>
                    <a:pt x="1194182" y="1390833"/>
                  </a:cubicBezTo>
                  <a:cubicBezTo>
                    <a:pt x="1210224" y="1381208"/>
                    <a:pt x="1228027" y="1374041"/>
                    <a:pt x="1242308" y="1361957"/>
                  </a:cubicBezTo>
                  <a:cubicBezTo>
                    <a:pt x="1270018" y="1338510"/>
                    <a:pt x="1288184" y="1303631"/>
                    <a:pt x="1319310" y="1284955"/>
                  </a:cubicBezTo>
                  <a:cubicBezTo>
                    <a:pt x="1356489" y="1262648"/>
                    <a:pt x="1384195" y="1248946"/>
                    <a:pt x="1415563" y="1217578"/>
                  </a:cubicBezTo>
                  <a:cubicBezTo>
                    <a:pt x="1426907" y="1206234"/>
                    <a:pt x="1433999" y="1191257"/>
                    <a:pt x="1444439" y="1179077"/>
                  </a:cubicBezTo>
                  <a:cubicBezTo>
                    <a:pt x="1500022" y="1114231"/>
                    <a:pt x="1450020" y="1185144"/>
                    <a:pt x="1492565" y="1121326"/>
                  </a:cubicBezTo>
                  <a:cubicBezTo>
                    <a:pt x="1509429" y="1070733"/>
                    <a:pt x="1501805" y="1108618"/>
                    <a:pt x="1492565" y="1034698"/>
                  </a:cubicBezTo>
                  <a:cubicBezTo>
                    <a:pt x="1488566" y="1002703"/>
                    <a:pt x="1491930" y="969411"/>
                    <a:pt x="1482940" y="938446"/>
                  </a:cubicBezTo>
                  <a:cubicBezTo>
                    <a:pt x="1404815" y="669349"/>
                    <a:pt x="1430783" y="818608"/>
                    <a:pt x="1367437" y="649688"/>
                  </a:cubicBezTo>
                  <a:cubicBezTo>
                    <a:pt x="1342140" y="582229"/>
                    <a:pt x="1358601" y="575138"/>
                    <a:pt x="1309685" y="514934"/>
                  </a:cubicBezTo>
                  <a:cubicBezTo>
                    <a:pt x="1238896" y="427809"/>
                    <a:pt x="1232393" y="439189"/>
                    <a:pt x="1155681" y="380180"/>
                  </a:cubicBezTo>
                  <a:cubicBezTo>
                    <a:pt x="1135819" y="364902"/>
                    <a:pt x="1116658" y="348702"/>
                    <a:pt x="1097929" y="332054"/>
                  </a:cubicBezTo>
                  <a:cubicBezTo>
                    <a:pt x="1087755" y="323011"/>
                    <a:pt x="1080379" y="310729"/>
                    <a:pt x="1069053" y="303178"/>
                  </a:cubicBezTo>
                  <a:cubicBezTo>
                    <a:pt x="1060611" y="297550"/>
                    <a:pt x="1049803" y="296761"/>
                    <a:pt x="1040178" y="293553"/>
                  </a:cubicBezTo>
                  <a:cubicBezTo>
                    <a:pt x="1030553" y="277511"/>
                    <a:pt x="1023731" y="259410"/>
                    <a:pt x="1011302" y="245427"/>
                  </a:cubicBezTo>
                  <a:cubicBezTo>
                    <a:pt x="997653" y="230072"/>
                    <a:pt x="978637" y="220454"/>
                    <a:pt x="963176" y="206926"/>
                  </a:cubicBezTo>
                  <a:cubicBezTo>
                    <a:pt x="952932" y="197962"/>
                    <a:pt x="943159" y="188385"/>
                    <a:pt x="934300" y="178050"/>
                  </a:cubicBezTo>
                  <a:cubicBezTo>
                    <a:pt x="897634" y="135273"/>
                    <a:pt x="908533" y="131272"/>
                    <a:pt x="857298" y="91422"/>
                  </a:cubicBezTo>
                  <a:cubicBezTo>
                    <a:pt x="845972" y="82613"/>
                    <a:pt x="831631" y="78589"/>
                    <a:pt x="818797" y="72172"/>
                  </a:cubicBezTo>
                  <a:cubicBezTo>
                    <a:pt x="795115" y="48490"/>
                    <a:pt x="780738" y="29079"/>
                    <a:pt x="751420" y="14420"/>
                  </a:cubicBezTo>
                  <a:cubicBezTo>
                    <a:pt x="748550" y="12985"/>
                    <a:pt x="712918" y="-9643"/>
                    <a:pt x="703293" y="479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Vapaamuotoinen: Muoto 45">
              <a:extLst>
                <a:ext uri="{FF2B5EF4-FFF2-40B4-BE49-F238E27FC236}">
                  <a16:creationId xmlns:a16="http://schemas.microsoft.com/office/drawing/2014/main" id="{0656B9BA-FBC7-E47A-5155-4CD58B0657CD}"/>
                </a:ext>
              </a:extLst>
            </p:cNvPr>
            <p:cNvSpPr/>
            <p:nvPr/>
          </p:nvSpPr>
          <p:spPr>
            <a:xfrm>
              <a:off x="3135749" y="1615198"/>
              <a:ext cx="774700" cy="1677391"/>
            </a:xfrm>
            <a:custGeom>
              <a:avLst/>
              <a:gdLst>
                <a:gd name="connsiteX0" fmla="*/ 12700 w 774700"/>
                <a:gd name="connsiteY0" fmla="*/ 7341 h 1677391"/>
                <a:gd name="connsiteX1" fmla="*/ 6350 w 774700"/>
                <a:gd name="connsiteY1" fmla="*/ 127991 h 1677391"/>
                <a:gd name="connsiteX2" fmla="*/ 0 w 774700"/>
                <a:gd name="connsiteY2" fmla="*/ 229591 h 1677391"/>
                <a:gd name="connsiteX3" fmla="*/ 6350 w 774700"/>
                <a:gd name="connsiteY3" fmla="*/ 477241 h 1677391"/>
                <a:gd name="connsiteX4" fmla="*/ 19050 w 774700"/>
                <a:gd name="connsiteY4" fmla="*/ 521691 h 1677391"/>
                <a:gd name="connsiteX5" fmla="*/ 38100 w 774700"/>
                <a:gd name="connsiteY5" fmla="*/ 635991 h 1677391"/>
                <a:gd name="connsiteX6" fmla="*/ 44450 w 774700"/>
                <a:gd name="connsiteY6" fmla="*/ 991591 h 1677391"/>
                <a:gd name="connsiteX7" fmla="*/ 50800 w 774700"/>
                <a:gd name="connsiteY7" fmla="*/ 1537691 h 1677391"/>
                <a:gd name="connsiteX8" fmla="*/ 63500 w 774700"/>
                <a:gd name="connsiteY8" fmla="*/ 1613891 h 1677391"/>
                <a:gd name="connsiteX9" fmla="*/ 76200 w 774700"/>
                <a:gd name="connsiteY9" fmla="*/ 1632941 h 1677391"/>
                <a:gd name="connsiteX10" fmla="*/ 114300 w 774700"/>
                <a:gd name="connsiteY10" fmla="*/ 1671041 h 1677391"/>
                <a:gd name="connsiteX11" fmla="*/ 184150 w 774700"/>
                <a:gd name="connsiteY11" fmla="*/ 1677391 h 1677391"/>
                <a:gd name="connsiteX12" fmla="*/ 215900 w 774700"/>
                <a:gd name="connsiteY12" fmla="*/ 1658341 h 1677391"/>
                <a:gd name="connsiteX13" fmla="*/ 222250 w 774700"/>
                <a:gd name="connsiteY13" fmla="*/ 1613891 h 1677391"/>
                <a:gd name="connsiteX14" fmla="*/ 241300 w 774700"/>
                <a:gd name="connsiteY14" fmla="*/ 1582141 h 1677391"/>
                <a:gd name="connsiteX15" fmla="*/ 254000 w 774700"/>
                <a:gd name="connsiteY15" fmla="*/ 1505941 h 1677391"/>
                <a:gd name="connsiteX16" fmla="*/ 266700 w 774700"/>
                <a:gd name="connsiteY16" fmla="*/ 1429741 h 1677391"/>
                <a:gd name="connsiteX17" fmla="*/ 285750 w 774700"/>
                <a:gd name="connsiteY17" fmla="*/ 1404341 h 1677391"/>
                <a:gd name="connsiteX18" fmla="*/ 298450 w 774700"/>
                <a:gd name="connsiteY18" fmla="*/ 1353541 h 1677391"/>
                <a:gd name="connsiteX19" fmla="*/ 336550 w 774700"/>
                <a:gd name="connsiteY19" fmla="*/ 1283691 h 1677391"/>
                <a:gd name="connsiteX20" fmla="*/ 368300 w 774700"/>
                <a:gd name="connsiteY20" fmla="*/ 1194791 h 1677391"/>
                <a:gd name="connsiteX21" fmla="*/ 381000 w 774700"/>
                <a:gd name="connsiteY21" fmla="*/ 1156691 h 1677391"/>
                <a:gd name="connsiteX22" fmla="*/ 400050 w 774700"/>
                <a:gd name="connsiteY22" fmla="*/ 1118591 h 1677391"/>
                <a:gd name="connsiteX23" fmla="*/ 425450 w 774700"/>
                <a:gd name="connsiteY23" fmla="*/ 1048741 h 1677391"/>
                <a:gd name="connsiteX24" fmla="*/ 508000 w 774700"/>
                <a:gd name="connsiteY24" fmla="*/ 940791 h 1677391"/>
                <a:gd name="connsiteX25" fmla="*/ 565150 w 774700"/>
                <a:gd name="connsiteY25" fmla="*/ 870941 h 1677391"/>
                <a:gd name="connsiteX26" fmla="*/ 590550 w 774700"/>
                <a:gd name="connsiteY26" fmla="*/ 801091 h 1677391"/>
                <a:gd name="connsiteX27" fmla="*/ 628650 w 774700"/>
                <a:gd name="connsiteY27" fmla="*/ 750291 h 1677391"/>
                <a:gd name="connsiteX28" fmla="*/ 692150 w 774700"/>
                <a:gd name="connsiteY28" fmla="*/ 635991 h 1677391"/>
                <a:gd name="connsiteX29" fmla="*/ 704850 w 774700"/>
                <a:gd name="connsiteY29" fmla="*/ 597891 h 1677391"/>
                <a:gd name="connsiteX30" fmla="*/ 711200 w 774700"/>
                <a:gd name="connsiteY30" fmla="*/ 547091 h 1677391"/>
                <a:gd name="connsiteX31" fmla="*/ 723900 w 774700"/>
                <a:gd name="connsiteY31" fmla="*/ 502641 h 1677391"/>
                <a:gd name="connsiteX32" fmla="*/ 730250 w 774700"/>
                <a:gd name="connsiteY32" fmla="*/ 470891 h 1677391"/>
                <a:gd name="connsiteX33" fmla="*/ 742950 w 774700"/>
                <a:gd name="connsiteY33" fmla="*/ 394691 h 1677391"/>
                <a:gd name="connsiteX34" fmla="*/ 755650 w 774700"/>
                <a:gd name="connsiteY34" fmla="*/ 362941 h 1677391"/>
                <a:gd name="connsiteX35" fmla="*/ 774700 w 774700"/>
                <a:gd name="connsiteY35" fmla="*/ 274041 h 1677391"/>
                <a:gd name="connsiteX36" fmla="*/ 635000 w 774700"/>
                <a:gd name="connsiteY36" fmla="*/ 197841 h 1677391"/>
                <a:gd name="connsiteX37" fmla="*/ 571500 w 774700"/>
                <a:gd name="connsiteY37" fmla="*/ 172441 h 1677391"/>
                <a:gd name="connsiteX38" fmla="*/ 520700 w 774700"/>
                <a:gd name="connsiteY38" fmla="*/ 166091 h 1677391"/>
                <a:gd name="connsiteX39" fmla="*/ 381000 w 774700"/>
                <a:gd name="connsiteY39" fmla="*/ 96241 h 1677391"/>
                <a:gd name="connsiteX40" fmla="*/ 292100 w 774700"/>
                <a:gd name="connsiteY40" fmla="*/ 32741 h 1677391"/>
                <a:gd name="connsiteX41" fmla="*/ 234950 w 774700"/>
                <a:gd name="connsiteY41" fmla="*/ 26391 h 1677391"/>
                <a:gd name="connsiteX42" fmla="*/ 158750 w 774700"/>
                <a:gd name="connsiteY42" fmla="*/ 20041 h 1677391"/>
                <a:gd name="connsiteX43" fmla="*/ 120650 w 774700"/>
                <a:gd name="connsiteY43" fmla="*/ 13691 h 1677391"/>
                <a:gd name="connsiteX44" fmla="*/ 12700 w 774700"/>
                <a:gd name="connsiteY44" fmla="*/ 7341 h 167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74700" h="1677391">
                  <a:moveTo>
                    <a:pt x="12700" y="7341"/>
                  </a:moveTo>
                  <a:cubicBezTo>
                    <a:pt x="-6350" y="26391"/>
                    <a:pt x="8648" y="87784"/>
                    <a:pt x="6350" y="127991"/>
                  </a:cubicBezTo>
                  <a:cubicBezTo>
                    <a:pt x="4414" y="161868"/>
                    <a:pt x="0" y="195658"/>
                    <a:pt x="0" y="229591"/>
                  </a:cubicBezTo>
                  <a:cubicBezTo>
                    <a:pt x="0" y="312168"/>
                    <a:pt x="976" y="394839"/>
                    <a:pt x="6350" y="477241"/>
                  </a:cubicBezTo>
                  <a:cubicBezTo>
                    <a:pt x="7353" y="492618"/>
                    <a:pt x="15707" y="506648"/>
                    <a:pt x="19050" y="521691"/>
                  </a:cubicBezTo>
                  <a:cubicBezTo>
                    <a:pt x="28276" y="563210"/>
                    <a:pt x="32293" y="595345"/>
                    <a:pt x="38100" y="635991"/>
                  </a:cubicBezTo>
                  <a:cubicBezTo>
                    <a:pt x="40217" y="754524"/>
                    <a:pt x="42780" y="873051"/>
                    <a:pt x="44450" y="991591"/>
                  </a:cubicBezTo>
                  <a:cubicBezTo>
                    <a:pt x="47014" y="1173619"/>
                    <a:pt x="46928" y="1355687"/>
                    <a:pt x="50800" y="1537691"/>
                  </a:cubicBezTo>
                  <a:cubicBezTo>
                    <a:pt x="50978" y="1546040"/>
                    <a:pt x="56721" y="1598074"/>
                    <a:pt x="63500" y="1613891"/>
                  </a:cubicBezTo>
                  <a:cubicBezTo>
                    <a:pt x="66506" y="1620906"/>
                    <a:pt x="72787" y="1626115"/>
                    <a:pt x="76200" y="1632941"/>
                  </a:cubicBezTo>
                  <a:cubicBezTo>
                    <a:pt x="88245" y="1657032"/>
                    <a:pt x="73505" y="1660842"/>
                    <a:pt x="114300" y="1671041"/>
                  </a:cubicBezTo>
                  <a:cubicBezTo>
                    <a:pt x="136981" y="1676711"/>
                    <a:pt x="160867" y="1675274"/>
                    <a:pt x="184150" y="1677391"/>
                  </a:cubicBezTo>
                  <a:cubicBezTo>
                    <a:pt x="194733" y="1671041"/>
                    <a:pt x="209550" y="1668924"/>
                    <a:pt x="215900" y="1658341"/>
                  </a:cubicBezTo>
                  <a:cubicBezTo>
                    <a:pt x="223601" y="1645507"/>
                    <a:pt x="217517" y="1628090"/>
                    <a:pt x="222250" y="1613891"/>
                  </a:cubicBezTo>
                  <a:cubicBezTo>
                    <a:pt x="226153" y="1602182"/>
                    <a:pt x="234950" y="1592724"/>
                    <a:pt x="241300" y="1582141"/>
                  </a:cubicBezTo>
                  <a:cubicBezTo>
                    <a:pt x="245533" y="1556741"/>
                    <a:pt x="249984" y="1531376"/>
                    <a:pt x="254000" y="1505941"/>
                  </a:cubicBezTo>
                  <a:cubicBezTo>
                    <a:pt x="254490" y="1502835"/>
                    <a:pt x="262741" y="1438649"/>
                    <a:pt x="266700" y="1429741"/>
                  </a:cubicBezTo>
                  <a:cubicBezTo>
                    <a:pt x="270998" y="1420070"/>
                    <a:pt x="279400" y="1412808"/>
                    <a:pt x="285750" y="1404341"/>
                  </a:cubicBezTo>
                  <a:cubicBezTo>
                    <a:pt x="289983" y="1387408"/>
                    <a:pt x="292579" y="1369979"/>
                    <a:pt x="298450" y="1353541"/>
                  </a:cubicBezTo>
                  <a:cubicBezTo>
                    <a:pt x="305676" y="1333307"/>
                    <a:pt x="325270" y="1302491"/>
                    <a:pt x="336550" y="1283691"/>
                  </a:cubicBezTo>
                  <a:cubicBezTo>
                    <a:pt x="360793" y="1198839"/>
                    <a:pt x="335737" y="1279455"/>
                    <a:pt x="368300" y="1194791"/>
                  </a:cubicBezTo>
                  <a:cubicBezTo>
                    <a:pt x="373106" y="1182296"/>
                    <a:pt x="375851" y="1169048"/>
                    <a:pt x="381000" y="1156691"/>
                  </a:cubicBezTo>
                  <a:cubicBezTo>
                    <a:pt x="386461" y="1143584"/>
                    <a:pt x="394644" y="1131721"/>
                    <a:pt x="400050" y="1118591"/>
                  </a:cubicBezTo>
                  <a:cubicBezTo>
                    <a:pt x="409483" y="1095682"/>
                    <a:pt x="412592" y="1069918"/>
                    <a:pt x="425450" y="1048741"/>
                  </a:cubicBezTo>
                  <a:cubicBezTo>
                    <a:pt x="448959" y="1010020"/>
                    <a:pt x="482873" y="978482"/>
                    <a:pt x="508000" y="940791"/>
                  </a:cubicBezTo>
                  <a:cubicBezTo>
                    <a:pt x="541702" y="890238"/>
                    <a:pt x="522607" y="913484"/>
                    <a:pt x="565150" y="870941"/>
                  </a:cubicBezTo>
                  <a:cubicBezTo>
                    <a:pt x="573617" y="847658"/>
                    <a:pt x="579011" y="823015"/>
                    <a:pt x="590550" y="801091"/>
                  </a:cubicBezTo>
                  <a:cubicBezTo>
                    <a:pt x="600408" y="782360"/>
                    <a:pt x="616658" y="767733"/>
                    <a:pt x="628650" y="750291"/>
                  </a:cubicBezTo>
                  <a:cubicBezTo>
                    <a:pt x="653392" y="714303"/>
                    <a:pt x="674640" y="676015"/>
                    <a:pt x="692150" y="635991"/>
                  </a:cubicBezTo>
                  <a:cubicBezTo>
                    <a:pt x="697516" y="623726"/>
                    <a:pt x="700617" y="610591"/>
                    <a:pt x="704850" y="597891"/>
                  </a:cubicBezTo>
                  <a:cubicBezTo>
                    <a:pt x="706967" y="580958"/>
                    <a:pt x="707853" y="563825"/>
                    <a:pt x="711200" y="547091"/>
                  </a:cubicBezTo>
                  <a:cubicBezTo>
                    <a:pt x="714222" y="531981"/>
                    <a:pt x="720163" y="517590"/>
                    <a:pt x="723900" y="502641"/>
                  </a:cubicBezTo>
                  <a:cubicBezTo>
                    <a:pt x="726518" y="492170"/>
                    <a:pt x="728374" y="481520"/>
                    <a:pt x="730250" y="470891"/>
                  </a:cubicBezTo>
                  <a:cubicBezTo>
                    <a:pt x="734725" y="445532"/>
                    <a:pt x="737052" y="419757"/>
                    <a:pt x="742950" y="394691"/>
                  </a:cubicBezTo>
                  <a:cubicBezTo>
                    <a:pt x="745561" y="383595"/>
                    <a:pt x="752298" y="373836"/>
                    <a:pt x="755650" y="362941"/>
                  </a:cubicBezTo>
                  <a:cubicBezTo>
                    <a:pt x="767157" y="325542"/>
                    <a:pt x="768664" y="310259"/>
                    <a:pt x="774700" y="274041"/>
                  </a:cubicBezTo>
                  <a:cubicBezTo>
                    <a:pt x="711891" y="234786"/>
                    <a:pt x="715070" y="234540"/>
                    <a:pt x="635000" y="197841"/>
                  </a:cubicBezTo>
                  <a:cubicBezTo>
                    <a:pt x="614276" y="188342"/>
                    <a:pt x="593466" y="178543"/>
                    <a:pt x="571500" y="172441"/>
                  </a:cubicBezTo>
                  <a:cubicBezTo>
                    <a:pt x="555057" y="167874"/>
                    <a:pt x="537633" y="168208"/>
                    <a:pt x="520700" y="166091"/>
                  </a:cubicBezTo>
                  <a:cubicBezTo>
                    <a:pt x="441751" y="132256"/>
                    <a:pt x="441608" y="137565"/>
                    <a:pt x="381000" y="96241"/>
                  </a:cubicBezTo>
                  <a:cubicBezTo>
                    <a:pt x="350912" y="75726"/>
                    <a:pt x="328294" y="36763"/>
                    <a:pt x="292100" y="32741"/>
                  </a:cubicBezTo>
                  <a:lnTo>
                    <a:pt x="234950" y="26391"/>
                  </a:lnTo>
                  <a:cubicBezTo>
                    <a:pt x="209577" y="23975"/>
                    <a:pt x="184082" y="22856"/>
                    <a:pt x="158750" y="20041"/>
                  </a:cubicBezTo>
                  <a:cubicBezTo>
                    <a:pt x="145954" y="18619"/>
                    <a:pt x="133512" y="14276"/>
                    <a:pt x="120650" y="13691"/>
                  </a:cubicBezTo>
                  <a:cubicBezTo>
                    <a:pt x="86818" y="12153"/>
                    <a:pt x="31750" y="-11709"/>
                    <a:pt x="12700" y="7341"/>
                  </a:cubicBezTo>
                  <a:close/>
                </a:path>
              </a:pathLst>
            </a:custGeom>
            <a:solidFill>
              <a:srgbClr val="00F9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Vapaamuotoinen: Muoto 46">
              <a:extLst>
                <a:ext uri="{FF2B5EF4-FFF2-40B4-BE49-F238E27FC236}">
                  <a16:creationId xmlns:a16="http://schemas.microsoft.com/office/drawing/2014/main" id="{A8A27730-B02A-5AFC-4D23-891EFC334391}"/>
                </a:ext>
              </a:extLst>
            </p:cNvPr>
            <p:cNvSpPr/>
            <p:nvPr/>
          </p:nvSpPr>
          <p:spPr>
            <a:xfrm>
              <a:off x="1470363" y="1527289"/>
              <a:ext cx="1716186" cy="1607256"/>
            </a:xfrm>
            <a:custGeom>
              <a:avLst/>
              <a:gdLst>
                <a:gd name="connsiteX0" fmla="*/ 1686 w 1716186"/>
                <a:gd name="connsiteY0" fmla="*/ 628650 h 1607256"/>
                <a:gd name="connsiteX1" fmla="*/ 52486 w 1716186"/>
                <a:gd name="connsiteY1" fmla="*/ 711200 h 1607256"/>
                <a:gd name="connsiteX2" fmla="*/ 109636 w 1716186"/>
                <a:gd name="connsiteY2" fmla="*/ 755650 h 1607256"/>
                <a:gd name="connsiteX3" fmla="*/ 135036 w 1716186"/>
                <a:gd name="connsiteY3" fmla="*/ 774700 h 1607256"/>
                <a:gd name="connsiteX4" fmla="*/ 154086 w 1716186"/>
                <a:gd name="connsiteY4" fmla="*/ 793750 h 1607256"/>
                <a:gd name="connsiteX5" fmla="*/ 300136 w 1716186"/>
                <a:gd name="connsiteY5" fmla="*/ 946150 h 1607256"/>
                <a:gd name="connsiteX6" fmla="*/ 376336 w 1716186"/>
                <a:gd name="connsiteY6" fmla="*/ 984250 h 1607256"/>
                <a:gd name="connsiteX7" fmla="*/ 490636 w 1716186"/>
                <a:gd name="connsiteY7" fmla="*/ 1054100 h 1607256"/>
                <a:gd name="connsiteX8" fmla="*/ 617636 w 1716186"/>
                <a:gd name="connsiteY8" fmla="*/ 1155700 h 1607256"/>
                <a:gd name="connsiteX9" fmla="*/ 649386 w 1716186"/>
                <a:gd name="connsiteY9" fmla="*/ 1174750 h 1607256"/>
                <a:gd name="connsiteX10" fmla="*/ 750986 w 1716186"/>
                <a:gd name="connsiteY10" fmla="*/ 1270000 h 1607256"/>
                <a:gd name="connsiteX11" fmla="*/ 782736 w 1716186"/>
                <a:gd name="connsiteY11" fmla="*/ 1301750 h 1607256"/>
                <a:gd name="connsiteX12" fmla="*/ 833536 w 1716186"/>
                <a:gd name="connsiteY12" fmla="*/ 1333500 h 1607256"/>
                <a:gd name="connsiteX13" fmla="*/ 916086 w 1716186"/>
                <a:gd name="connsiteY13" fmla="*/ 1403350 h 1607256"/>
                <a:gd name="connsiteX14" fmla="*/ 1055786 w 1716186"/>
                <a:gd name="connsiteY14" fmla="*/ 1479550 h 1607256"/>
                <a:gd name="connsiteX15" fmla="*/ 1144686 w 1716186"/>
                <a:gd name="connsiteY15" fmla="*/ 1549400 h 1607256"/>
                <a:gd name="connsiteX16" fmla="*/ 1252636 w 1716186"/>
                <a:gd name="connsiteY16" fmla="*/ 1587500 h 1607256"/>
                <a:gd name="connsiteX17" fmla="*/ 1309786 w 1716186"/>
                <a:gd name="connsiteY17" fmla="*/ 1606550 h 1607256"/>
                <a:gd name="connsiteX18" fmla="*/ 1436786 w 1716186"/>
                <a:gd name="connsiteY18" fmla="*/ 1593850 h 1607256"/>
                <a:gd name="connsiteX19" fmla="*/ 1487586 w 1716186"/>
                <a:gd name="connsiteY19" fmla="*/ 1587500 h 1607256"/>
                <a:gd name="connsiteX20" fmla="*/ 1665386 w 1716186"/>
                <a:gd name="connsiteY20" fmla="*/ 1600200 h 1607256"/>
                <a:gd name="connsiteX21" fmla="*/ 1697136 w 1716186"/>
                <a:gd name="connsiteY21" fmla="*/ 1606550 h 1607256"/>
                <a:gd name="connsiteX22" fmla="*/ 1709836 w 1716186"/>
                <a:gd name="connsiteY22" fmla="*/ 1587500 h 1607256"/>
                <a:gd name="connsiteX23" fmla="*/ 1716186 w 1716186"/>
                <a:gd name="connsiteY23" fmla="*/ 1320800 h 1607256"/>
                <a:gd name="connsiteX24" fmla="*/ 1709836 w 1716186"/>
                <a:gd name="connsiteY24" fmla="*/ 927100 h 1607256"/>
                <a:gd name="connsiteX25" fmla="*/ 1703486 w 1716186"/>
                <a:gd name="connsiteY25" fmla="*/ 895350 h 1607256"/>
                <a:gd name="connsiteX26" fmla="*/ 1690786 w 1716186"/>
                <a:gd name="connsiteY26" fmla="*/ 819150 h 1607256"/>
                <a:gd name="connsiteX27" fmla="*/ 1684436 w 1716186"/>
                <a:gd name="connsiteY27" fmla="*/ 622300 h 1607256"/>
                <a:gd name="connsiteX28" fmla="*/ 1671736 w 1716186"/>
                <a:gd name="connsiteY28" fmla="*/ 260350 h 1607256"/>
                <a:gd name="connsiteX29" fmla="*/ 1665386 w 1716186"/>
                <a:gd name="connsiteY29" fmla="*/ 114300 h 1607256"/>
                <a:gd name="connsiteX30" fmla="*/ 1659036 w 1716186"/>
                <a:gd name="connsiteY30" fmla="*/ 50800 h 1607256"/>
                <a:gd name="connsiteX31" fmla="*/ 1557436 w 1716186"/>
                <a:gd name="connsiteY31" fmla="*/ 19050 h 1607256"/>
                <a:gd name="connsiteX32" fmla="*/ 1411386 w 1716186"/>
                <a:gd name="connsiteY32" fmla="*/ 0 h 1607256"/>
                <a:gd name="connsiteX33" fmla="*/ 1252636 w 1716186"/>
                <a:gd name="connsiteY33" fmla="*/ 19050 h 1607256"/>
                <a:gd name="connsiteX34" fmla="*/ 1100236 w 1716186"/>
                <a:gd name="connsiteY34" fmla="*/ 76200 h 1607256"/>
                <a:gd name="connsiteX35" fmla="*/ 973236 w 1716186"/>
                <a:gd name="connsiteY35" fmla="*/ 107950 h 1607256"/>
                <a:gd name="connsiteX36" fmla="*/ 922436 w 1716186"/>
                <a:gd name="connsiteY36" fmla="*/ 139700 h 1607256"/>
                <a:gd name="connsiteX37" fmla="*/ 858936 w 1716186"/>
                <a:gd name="connsiteY37" fmla="*/ 146050 h 1607256"/>
                <a:gd name="connsiteX38" fmla="*/ 750986 w 1716186"/>
                <a:gd name="connsiteY38" fmla="*/ 158750 h 1607256"/>
                <a:gd name="connsiteX39" fmla="*/ 681136 w 1716186"/>
                <a:gd name="connsiteY39" fmla="*/ 177800 h 1607256"/>
                <a:gd name="connsiteX40" fmla="*/ 566836 w 1716186"/>
                <a:gd name="connsiteY40" fmla="*/ 203200 h 1607256"/>
                <a:gd name="connsiteX41" fmla="*/ 490636 w 1716186"/>
                <a:gd name="connsiteY41" fmla="*/ 254000 h 1607256"/>
                <a:gd name="connsiteX42" fmla="*/ 439836 w 1716186"/>
                <a:gd name="connsiteY42" fmla="*/ 292100 h 1607256"/>
                <a:gd name="connsiteX43" fmla="*/ 344586 w 1716186"/>
                <a:gd name="connsiteY43" fmla="*/ 349250 h 1607256"/>
                <a:gd name="connsiteX44" fmla="*/ 293786 w 1716186"/>
                <a:gd name="connsiteY44" fmla="*/ 368300 h 1607256"/>
                <a:gd name="connsiteX45" fmla="*/ 242986 w 1716186"/>
                <a:gd name="connsiteY45" fmla="*/ 406400 h 1607256"/>
                <a:gd name="connsiteX46" fmla="*/ 204886 w 1716186"/>
                <a:gd name="connsiteY46" fmla="*/ 431800 h 1607256"/>
                <a:gd name="connsiteX47" fmla="*/ 109636 w 1716186"/>
                <a:gd name="connsiteY47" fmla="*/ 520700 h 1607256"/>
                <a:gd name="connsiteX48" fmla="*/ 71536 w 1716186"/>
                <a:gd name="connsiteY48" fmla="*/ 552450 h 1607256"/>
                <a:gd name="connsiteX49" fmla="*/ 33436 w 1716186"/>
                <a:gd name="connsiteY49" fmla="*/ 577850 h 1607256"/>
                <a:gd name="connsiteX50" fmla="*/ 14386 w 1716186"/>
                <a:gd name="connsiteY50" fmla="*/ 603250 h 1607256"/>
                <a:gd name="connsiteX51" fmla="*/ 1686 w 1716186"/>
                <a:gd name="connsiteY51" fmla="*/ 628650 h 16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16186" h="1607256">
                  <a:moveTo>
                    <a:pt x="1686" y="628650"/>
                  </a:moveTo>
                  <a:cubicBezTo>
                    <a:pt x="8036" y="646642"/>
                    <a:pt x="17533" y="676247"/>
                    <a:pt x="52486" y="711200"/>
                  </a:cubicBezTo>
                  <a:cubicBezTo>
                    <a:pt x="69551" y="728265"/>
                    <a:pt x="90507" y="740935"/>
                    <a:pt x="109636" y="755650"/>
                  </a:cubicBezTo>
                  <a:cubicBezTo>
                    <a:pt x="118025" y="762103"/>
                    <a:pt x="127552" y="767216"/>
                    <a:pt x="135036" y="774700"/>
                  </a:cubicBezTo>
                  <a:cubicBezTo>
                    <a:pt x="141386" y="781050"/>
                    <a:pt x="148120" y="787038"/>
                    <a:pt x="154086" y="793750"/>
                  </a:cubicBezTo>
                  <a:cubicBezTo>
                    <a:pt x="198492" y="843706"/>
                    <a:pt x="243538" y="906532"/>
                    <a:pt x="300136" y="946150"/>
                  </a:cubicBezTo>
                  <a:cubicBezTo>
                    <a:pt x="353260" y="983337"/>
                    <a:pt x="310679" y="947482"/>
                    <a:pt x="376336" y="984250"/>
                  </a:cubicBezTo>
                  <a:cubicBezTo>
                    <a:pt x="415294" y="1006067"/>
                    <a:pt x="453924" y="1028684"/>
                    <a:pt x="490636" y="1054100"/>
                  </a:cubicBezTo>
                  <a:cubicBezTo>
                    <a:pt x="718987" y="1212189"/>
                    <a:pt x="469021" y="1031854"/>
                    <a:pt x="617636" y="1155700"/>
                  </a:cubicBezTo>
                  <a:cubicBezTo>
                    <a:pt x="627118" y="1163601"/>
                    <a:pt x="640015" y="1166718"/>
                    <a:pt x="649386" y="1174750"/>
                  </a:cubicBezTo>
                  <a:cubicBezTo>
                    <a:pt x="684632" y="1204961"/>
                    <a:pt x="718161" y="1237175"/>
                    <a:pt x="750986" y="1270000"/>
                  </a:cubicBezTo>
                  <a:cubicBezTo>
                    <a:pt x="761569" y="1280583"/>
                    <a:pt x="770873" y="1292624"/>
                    <a:pt x="782736" y="1301750"/>
                  </a:cubicBezTo>
                  <a:cubicBezTo>
                    <a:pt x="798564" y="1313925"/>
                    <a:pt x="817652" y="1321398"/>
                    <a:pt x="833536" y="1333500"/>
                  </a:cubicBezTo>
                  <a:cubicBezTo>
                    <a:pt x="862208" y="1355345"/>
                    <a:pt x="883846" y="1387230"/>
                    <a:pt x="916086" y="1403350"/>
                  </a:cubicBezTo>
                  <a:cubicBezTo>
                    <a:pt x="947556" y="1419085"/>
                    <a:pt x="1031626" y="1459416"/>
                    <a:pt x="1055786" y="1479550"/>
                  </a:cubicBezTo>
                  <a:cubicBezTo>
                    <a:pt x="1071935" y="1493008"/>
                    <a:pt x="1129586" y="1542152"/>
                    <a:pt x="1144686" y="1549400"/>
                  </a:cubicBezTo>
                  <a:cubicBezTo>
                    <a:pt x="1179087" y="1565912"/>
                    <a:pt x="1216577" y="1575018"/>
                    <a:pt x="1252636" y="1587500"/>
                  </a:cubicBezTo>
                  <a:cubicBezTo>
                    <a:pt x="1271612" y="1594069"/>
                    <a:pt x="1309786" y="1606550"/>
                    <a:pt x="1309786" y="1606550"/>
                  </a:cubicBezTo>
                  <a:lnTo>
                    <a:pt x="1436786" y="1593850"/>
                  </a:lnTo>
                  <a:cubicBezTo>
                    <a:pt x="1453754" y="1592032"/>
                    <a:pt x="1470527" y="1587026"/>
                    <a:pt x="1487586" y="1587500"/>
                  </a:cubicBezTo>
                  <a:cubicBezTo>
                    <a:pt x="1546981" y="1589150"/>
                    <a:pt x="1606119" y="1595967"/>
                    <a:pt x="1665386" y="1600200"/>
                  </a:cubicBezTo>
                  <a:cubicBezTo>
                    <a:pt x="1675969" y="1602317"/>
                    <a:pt x="1686758" y="1609515"/>
                    <a:pt x="1697136" y="1606550"/>
                  </a:cubicBezTo>
                  <a:cubicBezTo>
                    <a:pt x="1704474" y="1604453"/>
                    <a:pt x="1709328" y="1595115"/>
                    <a:pt x="1709836" y="1587500"/>
                  </a:cubicBezTo>
                  <a:cubicBezTo>
                    <a:pt x="1715751" y="1498772"/>
                    <a:pt x="1714069" y="1409700"/>
                    <a:pt x="1716186" y="1320800"/>
                  </a:cubicBezTo>
                  <a:cubicBezTo>
                    <a:pt x="1714069" y="1189567"/>
                    <a:pt x="1713752" y="1058292"/>
                    <a:pt x="1709836" y="927100"/>
                  </a:cubicBezTo>
                  <a:cubicBezTo>
                    <a:pt x="1709514" y="916312"/>
                    <a:pt x="1705260" y="905996"/>
                    <a:pt x="1703486" y="895350"/>
                  </a:cubicBezTo>
                  <a:cubicBezTo>
                    <a:pt x="1687733" y="800834"/>
                    <a:pt x="1705751" y="893975"/>
                    <a:pt x="1690786" y="819150"/>
                  </a:cubicBezTo>
                  <a:cubicBezTo>
                    <a:pt x="1688669" y="753533"/>
                    <a:pt x="1686098" y="687930"/>
                    <a:pt x="1684436" y="622300"/>
                  </a:cubicBezTo>
                  <a:cubicBezTo>
                    <a:pt x="1675806" y="281409"/>
                    <a:pt x="1689663" y="421693"/>
                    <a:pt x="1671736" y="260350"/>
                  </a:cubicBezTo>
                  <a:cubicBezTo>
                    <a:pt x="1669619" y="211667"/>
                    <a:pt x="1668334" y="162940"/>
                    <a:pt x="1665386" y="114300"/>
                  </a:cubicBezTo>
                  <a:cubicBezTo>
                    <a:pt x="1664099" y="93067"/>
                    <a:pt x="1674987" y="64874"/>
                    <a:pt x="1659036" y="50800"/>
                  </a:cubicBezTo>
                  <a:cubicBezTo>
                    <a:pt x="1632430" y="27324"/>
                    <a:pt x="1591927" y="27375"/>
                    <a:pt x="1557436" y="19050"/>
                  </a:cubicBezTo>
                  <a:cubicBezTo>
                    <a:pt x="1517988" y="9528"/>
                    <a:pt x="1453590" y="4220"/>
                    <a:pt x="1411386" y="0"/>
                  </a:cubicBezTo>
                  <a:cubicBezTo>
                    <a:pt x="1358469" y="6350"/>
                    <a:pt x="1304946" y="8843"/>
                    <a:pt x="1252636" y="19050"/>
                  </a:cubicBezTo>
                  <a:cubicBezTo>
                    <a:pt x="1096573" y="49501"/>
                    <a:pt x="1202190" y="38638"/>
                    <a:pt x="1100236" y="76200"/>
                  </a:cubicBezTo>
                  <a:cubicBezTo>
                    <a:pt x="1069602" y="87486"/>
                    <a:pt x="1007011" y="100444"/>
                    <a:pt x="973236" y="107950"/>
                  </a:cubicBezTo>
                  <a:cubicBezTo>
                    <a:pt x="956303" y="118533"/>
                    <a:pt x="941380" y="133385"/>
                    <a:pt x="922436" y="139700"/>
                  </a:cubicBezTo>
                  <a:cubicBezTo>
                    <a:pt x="902255" y="146427"/>
                    <a:pt x="880078" y="143701"/>
                    <a:pt x="858936" y="146050"/>
                  </a:cubicBezTo>
                  <a:lnTo>
                    <a:pt x="750986" y="158750"/>
                  </a:lnTo>
                  <a:cubicBezTo>
                    <a:pt x="727703" y="165100"/>
                    <a:pt x="704596" y="172137"/>
                    <a:pt x="681136" y="177800"/>
                  </a:cubicBezTo>
                  <a:cubicBezTo>
                    <a:pt x="643196" y="186958"/>
                    <a:pt x="566836" y="203200"/>
                    <a:pt x="566836" y="203200"/>
                  </a:cubicBezTo>
                  <a:cubicBezTo>
                    <a:pt x="541436" y="220133"/>
                    <a:pt x="515058" y="235684"/>
                    <a:pt x="490636" y="254000"/>
                  </a:cubicBezTo>
                  <a:cubicBezTo>
                    <a:pt x="473703" y="266700"/>
                    <a:pt x="457565" y="280537"/>
                    <a:pt x="439836" y="292100"/>
                  </a:cubicBezTo>
                  <a:cubicBezTo>
                    <a:pt x="408822" y="312326"/>
                    <a:pt x="379255" y="336249"/>
                    <a:pt x="344586" y="349250"/>
                  </a:cubicBezTo>
                  <a:cubicBezTo>
                    <a:pt x="327653" y="355600"/>
                    <a:pt x="309548" y="359434"/>
                    <a:pt x="293786" y="368300"/>
                  </a:cubicBezTo>
                  <a:cubicBezTo>
                    <a:pt x="275338" y="378677"/>
                    <a:pt x="260210" y="394097"/>
                    <a:pt x="242986" y="406400"/>
                  </a:cubicBezTo>
                  <a:cubicBezTo>
                    <a:pt x="230566" y="415272"/>
                    <a:pt x="216984" y="422494"/>
                    <a:pt x="204886" y="431800"/>
                  </a:cubicBezTo>
                  <a:cubicBezTo>
                    <a:pt x="153211" y="471550"/>
                    <a:pt x="160788" y="473201"/>
                    <a:pt x="109636" y="520700"/>
                  </a:cubicBezTo>
                  <a:cubicBezTo>
                    <a:pt x="97522" y="531949"/>
                    <a:pt x="83892" y="541467"/>
                    <a:pt x="71536" y="552450"/>
                  </a:cubicBezTo>
                  <a:cubicBezTo>
                    <a:pt x="42996" y="577819"/>
                    <a:pt x="64551" y="567478"/>
                    <a:pt x="33436" y="577850"/>
                  </a:cubicBezTo>
                  <a:cubicBezTo>
                    <a:pt x="27086" y="586317"/>
                    <a:pt x="21274" y="595215"/>
                    <a:pt x="14386" y="603250"/>
                  </a:cubicBezTo>
                  <a:cubicBezTo>
                    <a:pt x="8542" y="610068"/>
                    <a:pt x="-4664" y="610658"/>
                    <a:pt x="1686" y="6286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8" name="Vapaamuotoinen: Muoto 47">
              <a:extLst>
                <a:ext uri="{FF2B5EF4-FFF2-40B4-BE49-F238E27FC236}">
                  <a16:creationId xmlns:a16="http://schemas.microsoft.com/office/drawing/2014/main" id="{52CCD6FD-E213-DFEA-63B0-9F9EB1788843}"/>
                </a:ext>
              </a:extLst>
            </p:cNvPr>
            <p:cNvSpPr/>
            <p:nvPr/>
          </p:nvSpPr>
          <p:spPr>
            <a:xfrm>
              <a:off x="849749" y="2152456"/>
              <a:ext cx="1733873" cy="1546533"/>
            </a:xfrm>
            <a:custGeom>
              <a:avLst/>
              <a:gdLst>
                <a:gd name="connsiteX0" fmla="*/ 635000 w 1733873"/>
                <a:gd name="connsiteY0" fmla="*/ 9833 h 1546533"/>
                <a:gd name="connsiteX1" fmla="*/ 793750 w 1733873"/>
                <a:gd name="connsiteY1" fmla="*/ 174933 h 1546533"/>
                <a:gd name="connsiteX2" fmla="*/ 1016000 w 1733873"/>
                <a:gd name="connsiteY2" fmla="*/ 365433 h 1546533"/>
                <a:gd name="connsiteX3" fmla="*/ 1079500 w 1733873"/>
                <a:gd name="connsiteY3" fmla="*/ 416233 h 1546533"/>
                <a:gd name="connsiteX4" fmla="*/ 1143000 w 1733873"/>
                <a:gd name="connsiteY4" fmla="*/ 467033 h 1546533"/>
                <a:gd name="connsiteX5" fmla="*/ 1187450 w 1733873"/>
                <a:gd name="connsiteY5" fmla="*/ 511483 h 1546533"/>
                <a:gd name="connsiteX6" fmla="*/ 1257300 w 1733873"/>
                <a:gd name="connsiteY6" fmla="*/ 555933 h 1546533"/>
                <a:gd name="connsiteX7" fmla="*/ 1403350 w 1733873"/>
                <a:gd name="connsiteY7" fmla="*/ 714683 h 1546533"/>
                <a:gd name="connsiteX8" fmla="*/ 1479550 w 1733873"/>
                <a:gd name="connsiteY8" fmla="*/ 778183 h 1546533"/>
                <a:gd name="connsiteX9" fmla="*/ 1530350 w 1733873"/>
                <a:gd name="connsiteY9" fmla="*/ 803583 h 1546533"/>
                <a:gd name="connsiteX10" fmla="*/ 1574800 w 1733873"/>
                <a:gd name="connsiteY10" fmla="*/ 828983 h 1546533"/>
                <a:gd name="connsiteX11" fmla="*/ 1606550 w 1733873"/>
                <a:gd name="connsiteY11" fmla="*/ 854383 h 1546533"/>
                <a:gd name="connsiteX12" fmla="*/ 1644650 w 1733873"/>
                <a:gd name="connsiteY12" fmla="*/ 879783 h 1546533"/>
                <a:gd name="connsiteX13" fmla="*/ 1670050 w 1733873"/>
                <a:gd name="connsiteY13" fmla="*/ 898833 h 1546533"/>
                <a:gd name="connsiteX14" fmla="*/ 1689100 w 1733873"/>
                <a:gd name="connsiteY14" fmla="*/ 911533 h 1546533"/>
                <a:gd name="connsiteX15" fmla="*/ 1727200 w 1733873"/>
                <a:gd name="connsiteY15" fmla="*/ 943283 h 1546533"/>
                <a:gd name="connsiteX16" fmla="*/ 1714500 w 1733873"/>
                <a:gd name="connsiteY16" fmla="*/ 975033 h 1546533"/>
                <a:gd name="connsiteX17" fmla="*/ 1689100 w 1733873"/>
                <a:gd name="connsiteY17" fmla="*/ 1013133 h 1546533"/>
                <a:gd name="connsiteX18" fmla="*/ 1670050 w 1733873"/>
                <a:gd name="connsiteY18" fmla="*/ 1114733 h 1546533"/>
                <a:gd name="connsiteX19" fmla="*/ 1644650 w 1733873"/>
                <a:gd name="connsiteY19" fmla="*/ 1267133 h 1546533"/>
                <a:gd name="connsiteX20" fmla="*/ 1631950 w 1733873"/>
                <a:gd name="connsiteY20" fmla="*/ 1368733 h 1546533"/>
                <a:gd name="connsiteX21" fmla="*/ 1606550 w 1733873"/>
                <a:gd name="connsiteY21" fmla="*/ 1438583 h 1546533"/>
                <a:gd name="connsiteX22" fmla="*/ 1600200 w 1733873"/>
                <a:gd name="connsiteY22" fmla="*/ 1463983 h 1546533"/>
                <a:gd name="connsiteX23" fmla="*/ 1562100 w 1733873"/>
                <a:gd name="connsiteY23" fmla="*/ 1527483 h 1546533"/>
                <a:gd name="connsiteX24" fmla="*/ 1543050 w 1733873"/>
                <a:gd name="connsiteY24" fmla="*/ 1533833 h 1546533"/>
                <a:gd name="connsiteX25" fmla="*/ 1181100 w 1733873"/>
                <a:gd name="connsiteY25" fmla="*/ 1546533 h 1546533"/>
                <a:gd name="connsiteX26" fmla="*/ 660400 w 1733873"/>
                <a:gd name="connsiteY26" fmla="*/ 1527483 h 1546533"/>
                <a:gd name="connsiteX27" fmla="*/ 476250 w 1733873"/>
                <a:gd name="connsiteY27" fmla="*/ 1502083 h 1546533"/>
                <a:gd name="connsiteX28" fmla="*/ 387350 w 1733873"/>
                <a:gd name="connsiteY28" fmla="*/ 1489383 h 1546533"/>
                <a:gd name="connsiteX29" fmla="*/ 127000 w 1733873"/>
                <a:gd name="connsiteY29" fmla="*/ 1483033 h 1546533"/>
                <a:gd name="connsiteX30" fmla="*/ 50800 w 1733873"/>
                <a:gd name="connsiteY30" fmla="*/ 1254433 h 1546533"/>
                <a:gd name="connsiteX31" fmla="*/ 0 w 1733873"/>
                <a:gd name="connsiteY31" fmla="*/ 1108383 h 1546533"/>
                <a:gd name="connsiteX32" fmla="*/ 25400 w 1733873"/>
                <a:gd name="connsiteY32" fmla="*/ 994083 h 1546533"/>
                <a:gd name="connsiteX33" fmla="*/ 50800 w 1733873"/>
                <a:gd name="connsiteY33" fmla="*/ 936933 h 1546533"/>
                <a:gd name="connsiteX34" fmla="*/ 95250 w 1733873"/>
                <a:gd name="connsiteY34" fmla="*/ 848033 h 1546533"/>
                <a:gd name="connsiteX35" fmla="*/ 127000 w 1733873"/>
                <a:gd name="connsiteY35" fmla="*/ 784533 h 1546533"/>
                <a:gd name="connsiteX36" fmla="*/ 184150 w 1733873"/>
                <a:gd name="connsiteY36" fmla="*/ 657533 h 1546533"/>
                <a:gd name="connsiteX37" fmla="*/ 190500 w 1733873"/>
                <a:gd name="connsiteY37" fmla="*/ 613083 h 1546533"/>
                <a:gd name="connsiteX38" fmla="*/ 222250 w 1733873"/>
                <a:gd name="connsiteY38" fmla="*/ 467033 h 1546533"/>
                <a:gd name="connsiteX39" fmla="*/ 228600 w 1733873"/>
                <a:gd name="connsiteY39" fmla="*/ 409883 h 1546533"/>
                <a:gd name="connsiteX40" fmla="*/ 247650 w 1733873"/>
                <a:gd name="connsiteY40" fmla="*/ 320983 h 1546533"/>
                <a:gd name="connsiteX41" fmla="*/ 323850 w 1733873"/>
                <a:gd name="connsiteY41" fmla="*/ 232083 h 1546533"/>
                <a:gd name="connsiteX42" fmla="*/ 393700 w 1733873"/>
                <a:gd name="connsiteY42" fmla="*/ 155883 h 1546533"/>
                <a:gd name="connsiteX43" fmla="*/ 431800 w 1733873"/>
                <a:gd name="connsiteY43" fmla="*/ 136833 h 1546533"/>
                <a:gd name="connsiteX44" fmla="*/ 469900 w 1733873"/>
                <a:gd name="connsiteY44" fmla="*/ 105083 h 1546533"/>
                <a:gd name="connsiteX45" fmla="*/ 546100 w 1733873"/>
                <a:gd name="connsiteY45" fmla="*/ 73333 h 1546533"/>
                <a:gd name="connsiteX46" fmla="*/ 565150 w 1733873"/>
                <a:gd name="connsiteY46" fmla="*/ 60633 h 1546533"/>
                <a:gd name="connsiteX47" fmla="*/ 628650 w 1733873"/>
                <a:gd name="connsiteY47" fmla="*/ 47933 h 1546533"/>
                <a:gd name="connsiteX48" fmla="*/ 635000 w 1733873"/>
                <a:gd name="connsiteY48" fmla="*/ 9833 h 15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33873" h="1546533">
                  <a:moveTo>
                    <a:pt x="635000" y="9833"/>
                  </a:moveTo>
                  <a:cubicBezTo>
                    <a:pt x="662517" y="31000"/>
                    <a:pt x="513009" y="-90495"/>
                    <a:pt x="793750" y="174933"/>
                  </a:cubicBezTo>
                  <a:cubicBezTo>
                    <a:pt x="864651" y="241967"/>
                    <a:pt x="941451" y="302480"/>
                    <a:pt x="1016000" y="365433"/>
                  </a:cubicBezTo>
                  <a:cubicBezTo>
                    <a:pt x="1036710" y="382922"/>
                    <a:pt x="1058333" y="399300"/>
                    <a:pt x="1079500" y="416233"/>
                  </a:cubicBezTo>
                  <a:cubicBezTo>
                    <a:pt x="1100667" y="433166"/>
                    <a:pt x="1123833" y="447866"/>
                    <a:pt x="1143000" y="467033"/>
                  </a:cubicBezTo>
                  <a:cubicBezTo>
                    <a:pt x="1157817" y="481850"/>
                    <a:pt x="1170910" y="498619"/>
                    <a:pt x="1187450" y="511483"/>
                  </a:cubicBezTo>
                  <a:cubicBezTo>
                    <a:pt x="1209235" y="528427"/>
                    <a:pt x="1235639" y="538832"/>
                    <a:pt x="1257300" y="555933"/>
                  </a:cubicBezTo>
                  <a:cubicBezTo>
                    <a:pt x="1292411" y="583652"/>
                    <a:pt x="1391692" y="703025"/>
                    <a:pt x="1403350" y="714683"/>
                  </a:cubicBezTo>
                  <a:cubicBezTo>
                    <a:pt x="1426729" y="738062"/>
                    <a:pt x="1452463" y="759222"/>
                    <a:pt x="1479550" y="778183"/>
                  </a:cubicBezTo>
                  <a:cubicBezTo>
                    <a:pt x="1495060" y="789040"/>
                    <a:pt x="1513645" y="794674"/>
                    <a:pt x="1530350" y="803583"/>
                  </a:cubicBezTo>
                  <a:cubicBezTo>
                    <a:pt x="1545407" y="811614"/>
                    <a:pt x="1560601" y="819517"/>
                    <a:pt x="1574800" y="828983"/>
                  </a:cubicBezTo>
                  <a:cubicBezTo>
                    <a:pt x="1586077" y="836501"/>
                    <a:pt x="1595589" y="846411"/>
                    <a:pt x="1606550" y="854383"/>
                  </a:cubicBezTo>
                  <a:cubicBezTo>
                    <a:pt x="1618894" y="863361"/>
                    <a:pt x="1632146" y="871030"/>
                    <a:pt x="1644650" y="879783"/>
                  </a:cubicBezTo>
                  <a:cubicBezTo>
                    <a:pt x="1653320" y="885852"/>
                    <a:pt x="1661438" y="892682"/>
                    <a:pt x="1670050" y="898833"/>
                  </a:cubicBezTo>
                  <a:cubicBezTo>
                    <a:pt x="1676260" y="903269"/>
                    <a:pt x="1683076" y="906848"/>
                    <a:pt x="1689100" y="911533"/>
                  </a:cubicBezTo>
                  <a:cubicBezTo>
                    <a:pt x="1702149" y="921682"/>
                    <a:pt x="1714500" y="932700"/>
                    <a:pt x="1727200" y="943283"/>
                  </a:cubicBezTo>
                  <a:cubicBezTo>
                    <a:pt x="1738445" y="977019"/>
                    <a:pt x="1736290" y="950131"/>
                    <a:pt x="1714500" y="975033"/>
                  </a:cubicBezTo>
                  <a:cubicBezTo>
                    <a:pt x="1704449" y="986520"/>
                    <a:pt x="1689100" y="1013133"/>
                    <a:pt x="1689100" y="1013133"/>
                  </a:cubicBezTo>
                  <a:cubicBezTo>
                    <a:pt x="1663367" y="1103200"/>
                    <a:pt x="1687764" y="1008451"/>
                    <a:pt x="1670050" y="1114733"/>
                  </a:cubicBezTo>
                  <a:cubicBezTo>
                    <a:pt x="1632675" y="1338982"/>
                    <a:pt x="1663198" y="1112565"/>
                    <a:pt x="1644650" y="1267133"/>
                  </a:cubicBezTo>
                  <a:cubicBezTo>
                    <a:pt x="1640584" y="1301020"/>
                    <a:pt x="1643614" y="1336658"/>
                    <a:pt x="1631950" y="1368733"/>
                  </a:cubicBezTo>
                  <a:cubicBezTo>
                    <a:pt x="1623483" y="1392016"/>
                    <a:pt x="1614385" y="1415079"/>
                    <a:pt x="1606550" y="1438583"/>
                  </a:cubicBezTo>
                  <a:cubicBezTo>
                    <a:pt x="1603790" y="1446862"/>
                    <a:pt x="1602598" y="1455592"/>
                    <a:pt x="1600200" y="1463983"/>
                  </a:cubicBezTo>
                  <a:cubicBezTo>
                    <a:pt x="1592610" y="1490548"/>
                    <a:pt x="1585451" y="1504132"/>
                    <a:pt x="1562100" y="1527483"/>
                  </a:cubicBezTo>
                  <a:cubicBezTo>
                    <a:pt x="1557367" y="1532216"/>
                    <a:pt x="1549735" y="1533499"/>
                    <a:pt x="1543050" y="1533833"/>
                  </a:cubicBezTo>
                  <a:cubicBezTo>
                    <a:pt x="1422476" y="1539862"/>
                    <a:pt x="1301750" y="1542300"/>
                    <a:pt x="1181100" y="1546533"/>
                  </a:cubicBezTo>
                  <a:cubicBezTo>
                    <a:pt x="1007533" y="1540183"/>
                    <a:pt x="832454" y="1551215"/>
                    <a:pt x="660400" y="1527483"/>
                  </a:cubicBezTo>
                  <a:lnTo>
                    <a:pt x="476250" y="1502083"/>
                  </a:lnTo>
                  <a:cubicBezTo>
                    <a:pt x="446603" y="1497946"/>
                    <a:pt x="417275" y="1490113"/>
                    <a:pt x="387350" y="1489383"/>
                  </a:cubicBezTo>
                  <a:lnTo>
                    <a:pt x="127000" y="1483033"/>
                  </a:lnTo>
                  <a:cubicBezTo>
                    <a:pt x="70854" y="1389456"/>
                    <a:pt x="122145" y="1481060"/>
                    <a:pt x="50800" y="1254433"/>
                  </a:cubicBezTo>
                  <a:cubicBezTo>
                    <a:pt x="35322" y="1205268"/>
                    <a:pt x="0" y="1108383"/>
                    <a:pt x="0" y="1108383"/>
                  </a:cubicBezTo>
                  <a:cubicBezTo>
                    <a:pt x="8467" y="1070283"/>
                    <a:pt x="14312" y="1031504"/>
                    <a:pt x="25400" y="994083"/>
                  </a:cubicBezTo>
                  <a:cubicBezTo>
                    <a:pt x="31322" y="974095"/>
                    <a:pt x="41806" y="955740"/>
                    <a:pt x="50800" y="936933"/>
                  </a:cubicBezTo>
                  <a:cubicBezTo>
                    <a:pt x="65095" y="907044"/>
                    <a:pt x="80433" y="877666"/>
                    <a:pt x="95250" y="848033"/>
                  </a:cubicBezTo>
                  <a:cubicBezTo>
                    <a:pt x="105833" y="826866"/>
                    <a:pt x="117289" y="806114"/>
                    <a:pt x="127000" y="784533"/>
                  </a:cubicBezTo>
                  <a:lnTo>
                    <a:pt x="184150" y="657533"/>
                  </a:lnTo>
                  <a:cubicBezTo>
                    <a:pt x="186267" y="642716"/>
                    <a:pt x="187565" y="627759"/>
                    <a:pt x="190500" y="613083"/>
                  </a:cubicBezTo>
                  <a:cubicBezTo>
                    <a:pt x="200271" y="564230"/>
                    <a:pt x="216748" y="516549"/>
                    <a:pt x="222250" y="467033"/>
                  </a:cubicBezTo>
                  <a:cubicBezTo>
                    <a:pt x="224367" y="447983"/>
                    <a:pt x="226223" y="428902"/>
                    <a:pt x="228600" y="409883"/>
                  </a:cubicBezTo>
                  <a:cubicBezTo>
                    <a:pt x="232167" y="381349"/>
                    <a:pt x="235947" y="347732"/>
                    <a:pt x="247650" y="320983"/>
                  </a:cubicBezTo>
                  <a:cubicBezTo>
                    <a:pt x="284452" y="236864"/>
                    <a:pt x="264834" y="285734"/>
                    <a:pt x="323850" y="232083"/>
                  </a:cubicBezTo>
                  <a:cubicBezTo>
                    <a:pt x="398492" y="164227"/>
                    <a:pt x="283774" y="240442"/>
                    <a:pt x="393700" y="155883"/>
                  </a:cubicBezTo>
                  <a:cubicBezTo>
                    <a:pt x="404954" y="147226"/>
                    <a:pt x="419986" y="144709"/>
                    <a:pt x="431800" y="136833"/>
                  </a:cubicBezTo>
                  <a:cubicBezTo>
                    <a:pt x="445555" y="127663"/>
                    <a:pt x="455449" y="113112"/>
                    <a:pt x="469900" y="105083"/>
                  </a:cubicBezTo>
                  <a:cubicBezTo>
                    <a:pt x="493954" y="91720"/>
                    <a:pt x="523205" y="88597"/>
                    <a:pt x="546100" y="73333"/>
                  </a:cubicBezTo>
                  <a:cubicBezTo>
                    <a:pt x="552450" y="69100"/>
                    <a:pt x="558135" y="63639"/>
                    <a:pt x="565150" y="60633"/>
                  </a:cubicBezTo>
                  <a:cubicBezTo>
                    <a:pt x="582061" y="53385"/>
                    <a:pt x="612892" y="52435"/>
                    <a:pt x="628650" y="47933"/>
                  </a:cubicBezTo>
                  <a:cubicBezTo>
                    <a:pt x="631528" y="47111"/>
                    <a:pt x="607483" y="-11334"/>
                    <a:pt x="635000" y="9833"/>
                  </a:cubicBezTo>
                  <a:close/>
                </a:path>
              </a:pathLst>
            </a:custGeom>
            <a:solidFill>
              <a:srgbClr val="00FD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Vapaamuotoinen: Muoto 48">
              <a:extLst>
                <a:ext uri="{FF2B5EF4-FFF2-40B4-BE49-F238E27FC236}">
                  <a16:creationId xmlns:a16="http://schemas.microsoft.com/office/drawing/2014/main" id="{460D14EA-612D-67B3-85AE-0932802EFB17}"/>
                </a:ext>
              </a:extLst>
            </p:cNvPr>
            <p:cNvSpPr/>
            <p:nvPr/>
          </p:nvSpPr>
          <p:spPr>
            <a:xfrm>
              <a:off x="818811" y="2948338"/>
              <a:ext cx="4027081" cy="2421467"/>
            </a:xfrm>
            <a:custGeom>
              <a:avLst/>
              <a:gdLst>
                <a:gd name="connsiteX0" fmla="*/ 12373 w 4027081"/>
                <a:gd name="connsiteY0" fmla="*/ 635000 h 2421467"/>
                <a:gd name="connsiteX1" fmla="*/ 232506 w 4027081"/>
                <a:gd name="connsiteY1" fmla="*/ 643467 h 2421467"/>
                <a:gd name="connsiteX2" fmla="*/ 418773 w 4027081"/>
                <a:gd name="connsiteY2" fmla="*/ 660400 h 2421467"/>
                <a:gd name="connsiteX3" fmla="*/ 562706 w 4027081"/>
                <a:gd name="connsiteY3" fmla="*/ 668867 h 2421467"/>
                <a:gd name="connsiteX4" fmla="*/ 1316240 w 4027081"/>
                <a:gd name="connsiteY4" fmla="*/ 711200 h 2421467"/>
                <a:gd name="connsiteX5" fmla="*/ 1925840 w 4027081"/>
                <a:gd name="connsiteY5" fmla="*/ 694267 h 2421467"/>
                <a:gd name="connsiteX6" fmla="*/ 2078240 w 4027081"/>
                <a:gd name="connsiteY6" fmla="*/ 685800 h 2421467"/>
                <a:gd name="connsiteX7" fmla="*/ 2433840 w 4027081"/>
                <a:gd name="connsiteY7" fmla="*/ 643467 h 2421467"/>
                <a:gd name="connsiteX8" fmla="*/ 2687840 w 4027081"/>
                <a:gd name="connsiteY8" fmla="*/ 592667 h 2421467"/>
                <a:gd name="connsiteX9" fmla="*/ 2764040 w 4027081"/>
                <a:gd name="connsiteY9" fmla="*/ 558800 h 2421467"/>
                <a:gd name="connsiteX10" fmla="*/ 2814840 w 4027081"/>
                <a:gd name="connsiteY10" fmla="*/ 541867 h 2421467"/>
                <a:gd name="connsiteX11" fmla="*/ 2941840 w 4027081"/>
                <a:gd name="connsiteY11" fmla="*/ 524933 h 2421467"/>
                <a:gd name="connsiteX12" fmla="*/ 3018040 w 4027081"/>
                <a:gd name="connsiteY12" fmla="*/ 499533 h 2421467"/>
                <a:gd name="connsiteX13" fmla="*/ 3051906 w 4027081"/>
                <a:gd name="connsiteY13" fmla="*/ 491067 h 2421467"/>
                <a:gd name="connsiteX14" fmla="*/ 3094240 w 4027081"/>
                <a:gd name="connsiteY14" fmla="*/ 474133 h 2421467"/>
                <a:gd name="connsiteX15" fmla="*/ 3145040 w 4027081"/>
                <a:gd name="connsiteY15" fmla="*/ 457200 h 2421467"/>
                <a:gd name="connsiteX16" fmla="*/ 3212773 w 4027081"/>
                <a:gd name="connsiteY16" fmla="*/ 431800 h 2421467"/>
                <a:gd name="connsiteX17" fmla="*/ 3390573 w 4027081"/>
                <a:gd name="connsiteY17" fmla="*/ 397933 h 2421467"/>
                <a:gd name="connsiteX18" fmla="*/ 3458306 w 4027081"/>
                <a:gd name="connsiteY18" fmla="*/ 364067 h 2421467"/>
                <a:gd name="connsiteX19" fmla="*/ 3526040 w 4027081"/>
                <a:gd name="connsiteY19" fmla="*/ 304800 h 2421467"/>
                <a:gd name="connsiteX20" fmla="*/ 3576840 w 4027081"/>
                <a:gd name="connsiteY20" fmla="*/ 245533 h 2421467"/>
                <a:gd name="connsiteX21" fmla="*/ 3593773 w 4027081"/>
                <a:gd name="connsiteY21" fmla="*/ 211667 h 2421467"/>
                <a:gd name="connsiteX22" fmla="*/ 3661506 w 4027081"/>
                <a:gd name="connsiteY22" fmla="*/ 169333 h 2421467"/>
                <a:gd name="connsiteX23" fmla="*/ 3898573 w 4027081"/>
                <a:gd name="connsiteY23" fmla="*/ 33867 h 2421467"/>
                <a:gd name="connsiteX24" fmla="*/ 3923973 w 4027081"/>
                <a:gd name="connsiteY24" fmla="*/ 0 h 2421467"/>
                <a:gd name="connsiteX25" fmla="*/ 3966306 w 4027081"/>
                <a:gd name="connsiteY25" fmla="*/ 127000 h 2421467"/>
                <a:gd name="connsiteX26" fmla="*/ 4008640 w 4027081"/>
                <a:gd name="connsiteY26" fmla="*/ 254000 h 2421467"/>
                <a:gd name="connsiteX27" fmla="*/ 4025573 w 4027081"/>
                <a:gd name="connsiteY27" fmla="*/ 491067 h 2421467"/>
                <a:gd name="connsiteX28" fmla="*/ 3966306 w 4027081"/>
                <a:gd name="connsiteY28" fmla="*/ 745067 h 2421467"/>
                <a:gd name="connsiteX29" fmla="*/ 3847773 w 4027081"/>
                <a:gd name="connsiteY29" fmla="*/ 965200 h 2421467"/>
                <a:gd name="connsiteX30" fmla="*/ 3813906 w 4027081"/>
                <a:gd name="connsiteY30" fmla="*/ 1032933 h 2421467"/>
                <a:gd name="connsiteX31" fmla="*/ 3788506 w 4027081"/>
                <a:gd name="connsiteY31" fmla="*/ 1159933 h 2421467"/>
                <a:gd name="connsiteX32" fmla="*/ 3720773 w 4027081"/>
                <a:gd name="connsiteY32" fmla="*/ 1515533 h 2421467"/>
                <a:gd name="connsiteX33" fmla="*/ 3593773 w 4027081"/>
                <a:gd name="connsiteY33" fmla="*/ 1676400 h 2421467"/>
                <a:gd name="connsiteX34" fmla="*/ 3542973 w 4027081"/>
                <a:gd name="connsiteY34" fmla="*/ 1718733 h 2421467"/>
                <a:gd name="connsiteX35" fmla="*/ 3238173 w 4027081"/>
                <a:gd name="connsiteY35" fmla="*/ 2057400 h 2421467"/>
                <a:gd name="connsiteX36" fmla="*/ 2941840 w 4027081"/>
                <a:gd name="connsiteY36" fmla="*/ 2286000 h 2421467"/>
                <a:gd name="connsiteX37" fmla="*/ 2891040 w 4027081"/>
                <a:gd name="connsiteY37" fmla="*/ 2311400 h 2421467"/>
                <a:gd name="connsiteX38" fmla="*/ 2797906 w 4027081"/>
                <a:gd name="connsiteY38" fmla="*/ 2328333 h 2421467"/>
                <a:gd name="connsiteX39" fmla="*/ 2764040 w 4027081"/>
                <a:gd name="connsiteY39" fmla="*/ 2336800 h 2421467"/>
                <a:gd name="connsiteX40" fmla="*/ 2510040 w 4027081"/>
                <a:gd name="connsiteY40" fmla="*/ 2345267 h 2421467"/>
                <a:gd name="connsiteX41" fmla="*/ 2340706 w 4027081"/>
                <a:gd name="connsiteY41" fmla="*/ 2362200 h 2421467"/>
                <a:gd name="connsiteX42" fmla="*/ 2137506 w 4027081"/>
                <a:gd name="connsiteY42" fmla="*/ 2404533 h 2421467"/>
                <a:gd name="connsiteX43" fmla="*/ 1908906 w 4027081"/>
                <a:gd name="connsiteY43" fmla="*/ 2421467 h 2421467"/>
                <a:gd name="connsiteX44" fmla="*/ 1561773 w 4027081"/>
                <a:gd name="connsiteY44" fmla="*/ 2404533 h 2421467"/>
                <a:gd name="connsiteX45" fmla="*/ 1214640 w 4027081"/>
                <a:gd name="connsiteY45" fmla="*/ 2319867 h 2421467"/>
                <a:gd name="connsiteX46" fmla="*/ 875973 w 4027081"/>
                <a:gd name="connsiteY46" fmla="*/ 2150533 h 2421467"/>
                <a:gd name="connsiteX47" fmla="*/ 706640 w 4027081"/>
                <a:gd name="connsiteY47" fmla="*/ 1998133 h 2421467"/>
                <a:gd name="connsiteX48" fmla="*/ 410306 w 4027081"/>
                <a:gd name="connsiteY48" fmla="*/ 1490133 h 2421467"/>
                <a:gd name="connsiteX49" fmla="*/ 317173 w 4027081"/>
                <a:gd name="connsiteY49" fmla="*/ 1286933 h 2421467"/>
                <a:gd name="connsiteX50" fmla="*/ 240973 w 4027081"/>
                <a:gd name="connsiteY50" fmla="*/ 1159933 h 2421467"/>
                <a:gd name="connsiteX51" fmla="*/ 190173 w 4027081"/>
                <a:gd name="connsiteY51" fmla="*/ 982133 h 2421467"/>
                <a:gd name="connsiteX52" fmla="*/ 156306 w 4027081"/>
                <a:gd name="connsiteY52" fmla="*/ 880533 h 2421467"/>
                <a:gd name="connsiteX53" fmla="*/ 105506 w 4027081"/>
                <a:gd name="connsiteY53" fmla="*/ 804333 h 2421467"/>
                <a:gd name="connsiteX54" fmla="*/ 71640 w 4027081"/>
                <a:gd name="connsiteY54" fmla="*/ 745067 h 2421467"/>
                <a:gd name="connsiteX55" fmla="*/ 54706 w 4027081"/>
                <a:gd name="connsiteY55" fmla="*/ 728133 h 2421467"/>
                <a:gd name="connsiteX56" fmla="*/ 29306 w 4027081"/>
                <a:gd name="connsiteY56" fmla="*/ 677333 h 2421467"/>
                <a:gd name="connsiteX57" fmla="*/ 12373 w 4027081"/>
                <a:gd name="connsiteY57" fmla="*/ 635000 h 242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27081" h="2421467">
                  <a:moveTo>
                    <a:pt x="12373" y="635000"/>
                  </a:moveTo>
                  <a:cubicBezTo>
                    <a:pt x="46240" y="629356"/>
                    <a:pt x="159217" y="638886"/>
                    <a:pt x="232506" y="643467"/>
                  </a:cubicBezTo>
                  <a:cubicBezTo>
                    <a:pt x="294730" y="647356"/>
                    <a:pt x="356612" y="655618"/>
                    <a:pt x="418773" y="660400"/>
                  </a:cubicBezTo>
                  <a:cubicBezTo>
                    <a:pt x="466692" y="664086"/>
                    <a:pt x="514714" y="666307"/>
                    <a:pt x="562706" y="668867"/>
                  </a:cubicBezTo>
                  <a:cubicBezTo>
                    <a:pt x="1224633" y="704170"/>
                    <a:pt x="845647" y="680840"/>
                    <a:pt x="1316240" y="711200"/>
                  </a:cubicBezTo>
                  <a:lnTo>
                    <a:pt x="1925840" y="694267"/>
                  </a:lnTo>
                  <a:cubicBezTo>
                    <a:pt x="1976690" y="692572"/>
                    <a:pt x="2027614" y="690863"/>
                    <a:pt x="2078240" y="685800"/>
                  </a:cubicBezTo>
                  <a:cubicBezTo>
                    <a:pt x="2197018" y="673922"/>
                    <a:pt x="2315425" y="658538"/>
                    <a:pt x="2433840" y="643467"/>
                  </a:cubicBezTo>
                  <a:cubicBezTo>
                    <a:pt x="2541978" y="629704"/>
                    <a:pt x="2575015" y="620873"/>
                    <a:pt x="2687840" y="592667"/>
                  </a:cubicBezTo>
                  <a:cubicBezTo>
                    <a:pt x="2723372" y="583784"/>
                    <a:pt x="2721865" y="576373"/>
                    <a:pt x="2764040" y="558800"/>
                  </a:cubicBezTo>
                  <a:cubicBezTo>
                    <a:pt x="2780516" y="551935"/>
                    <a:pt x="2797448" y="545881"/>
                    <a:pt x="2814840" y="541867"/>
                  </a:cubicBezTo>
                  <a:cubicBezTo>
                    <a:pt x="2828652" y="538680"/>
                    <a:pt x="2931814" y="526186"/>
                    <a:pt x="2941840" y="524933"/>
                  </a:cubicBezTo>
                  <a:cubicBezTo>
                    <a:pt x="2967240" y="516466"/>
                    <a:pt x="2992450" y="507407"/>
                    <a:pt x="3018040" y="499533"/>
                  </a:cubicBezTo>
                  <a:cubicBezTo>
                    <a:pt x="3029162" y="496111"/>
                    <a:pt x="3040867" y="494747"/>
                    <a:pt x="3051906" y="491067"/>
                  </a:cubicBezTo>
                  <a:cubicBezTo>
                    <a:pt x="3066324" y="486261"/>
                    <a:pt x="3079957" y="479327"/>
                    <a:pt x="3094240" y="474133"/>
                  </a:cubicBezTo>
                  <a:cubicBezTo>
                    <a:pt x="3111015" y="468033"/>
                    <a:pt x="3128231" y="463203"/>
                    <a:pt x="3145040" y="457200"/>
                  </a:cubicBezTo>
                  <a:cubicBezTo>
                    <a:pt x="3167748" y="449090"/>
                    <a:pt x="3189441" y="437887"/>
                    <a:pt x="3212773" y="431800"/>
                  </a:cubicBezTo>
                  <a:cubicBezTo>
                    <a:pt x="3263661" y="418525"/>
                    <a:pt x="3334148" y="407338"/>
                    <a:pt x="3390573" y="397933"/>
                  </a:cubicBezTo>
                  <a:cubicBezTo>
                    <a:pt x="3413151" y="386644"/>
                    <a:pt x="3436502" y="376786"/>
                    <a:pt x="3458306" y="364067"/>
                  </a:cubicBezTo>
                  <a:cubicBezTo>
                    <a:pt x="3486290" y="347743"/>
                    <a:pt x="3503301" y="327539"/>
                    <a:pt x="3526040" y="304800"/>
                  </a:cubicBezTo>
                  <a:cubicBezTo>
                    <a:pt x="3568943" y="218992"/>
                    <a:pt x="3510896" y="322467"/>
                    <a:pt x="3576840" y="245533"/>
                  </a:cubicBezTo>
                  <a:cubicBezTo>
                    <a:pt x="3585054" y="235950"/>
                    <a:pt x="3584392" y="220110"/>
                    <a:pt x="3593773" y="211667"/>
                  </a:cubicBezTo>
                  <a:cubicBezTo>
                    <a:pt x="3613563" y="193856"/>
                    <a:pt x="3638037" y="181906"/>
                    <a:pt x="3661506" y="169333"/>
                  </a:cubicBezTo>
                  <a:cubicBezTo>
                    <a:pt x="3762063" y="115464"/>
                    <a:pt x="3822401" y="103114"/>
                    <a:pt x="3898573" y="33867"/>
                  </a:cubicBezTo>
                  <a:cubicBezTo>
                    <a:pt x="3909014" y="24375"/>
                    <a:pt x="3915506" y="11289"/>
                    <a:pt x="3923973" y="0"/>
                  </a:cubicBezTo>
                  <a:cubicBezTo>
                    <a:pt x="3973883" y="116456"/>
                    <a:pt x="3927548" y="-346"/>
                    <a:pt x="3966306" y="127000"/>
                  </a:cubicBezTo>
                  <a:cubicBezTo>
                    <a:pt x="3979299" y="169690"/>
                    <a:pt x="3994529" y="211667"/>
                    <a:pt x="4008640" y="254000"/>
                  </a:cubicBezTo>
                  <a:cubicBezTo>
                    <a:pt x="4014284" y="333022"/>
                    <a:pt x="4032377" y="412136"/>
                    <a:pt x="4025573" y="491067"/>
                  </a:cubicBezTo>
                  <a:cubicBezTo>
                    <a:pt x="4018106" y="577687"/>
                    <a:pt x="3993260" y="662410"/>
                    <a:pt x="3966306" y="745067"/>
                  </a:cubicBezTo>
                  <a:cubicBezTo>
                    <a:pt x="3940892" y="823004"/>
                    <a:pt x="3887363" y="893938"/>
                    <a:pt x="3847773" y="965200"/>
                  </a:cubicBezTo>
                  <a:cubicBezTo>
                    <a:pt x="3835514" y="987266"/>
                    <a:pt x="3825195" y="1010355"/>
                    <a:pt x="3813906" y="1032933"/>
                  </a:cubicBezTo>
                  <a:cubicBezTo>
                    <a:pt x="3795022" y="1108473"/>
                    <a:pt x="3797788" y="1087536"/>
                    <a:pt x="3788506" y="1159933"/>
                  </a:cubicBezTo>
                  <a:cubicBezTo>
                    <a:pt x="3781115" y="1217585"/>
                    <a:pt x="3778341" y="1427666"/>
                    <a:pt x="3720773" y="1515533"/>
                  </a:cubicBezTo>
                  <a:cubicBezTo>
                    <a:pt x="3683332" y="1572679"/>
                    <a:pt x="3646257" y="1632664"/>
                    <a:pt x="3593773" y="1676400"/>
                  </a:cubicBezTo>
                  <a:cubicBezTo>
                    <a:pt x="3576840" y="1690511"/>
                    <a:pt x="3557653" y="1702291"/>
                    <a:pt x="3542973" y="1718733"/>
                  </a:cubicBezTo>
                  <a:cubicBezTo>
                    <a:pt x="3435205" y="1839433"/>
                    <a:pt x="3364026" y="1955750"/>
                    <a:pt x="3238173" y="2057400"/>
                  </a:cubicBezTo>
                  <a:cubicBezTo>
                    <a:pt x="3147703" y="2130472"/>
                    <a:pt x="3046871" y="2222981"/>
                    <a:pt x="2941840" y="2286000"/>
                  </a:cubicBezTo>
                  <a:cubicBezTo>
                    <a:pt x="2925606" y="2295740"/>
                    <a:pt x="2909203" y="2306058"/>
                    <a:pt x="2891040" y="2311400"/>
                  </a:cubicBezTo>
                  <a:cubicBezTo>
                    <a:pt x="2860769" y="2320303"/>
                    <a:pt x="2828847" y="2322145"/>
                    <a:pt x="2797906" y="2328333"/>
                  </a:cubicBezTo>
                  <a:cubicBezTo>
                    <a:pt x="2786496" y="2330615"/>
                    <a:pt x="2775656" y="2336117"/>
                    <a:pt x="2764040" y="2336800"/>
                  </a:cubicBezTo>
                  <a:cubicBezTo>
                    <a:pt x="2679473" y="2341775"/>
                    <a:pt x="2594707" y="2342445"/>
                    <a:pt x="2510040" y="2345267"/>
                  </a:cubicBezTo>
                  <a:cubicBezTo>
                    <a:pt x="2453595" y="2350911"/>
                    <a:pt x="2396728" y="2353288"/>
                    <a:pt x="2340706" y="2362200"/>
                  </a:cubicBezTo>
                  <a:cubicBezTo>
                    <a:pt x="2272378" y="2373070"/>
                    <a:pt x="2206051" y="2395125"/>
                    <a:pt x="2137506" y="2404533"/>
                  </a:cubicBezTo>
                  <a:cubicBezTo>
                    <a:pt x="2061807" y="2414923"/>
                    <a:pt x="1985106" y="2415822"/>
                    <a:pt x="1908906" y="2421467"/>
                  </a:cubicBezTo>
                  <a:cubicBezTo>
                    <a:pt x="1877341" y="2420340"/>
                    <a:pt x="1637934" y="2415038"/>
                    <a:pt x="1561773" y="2404533"/>
                  </a:cubicBezTo>
                  <a:cubicBezTo>
                    <a:pt x="1450723" y="2389216"/>
                    <a:pt x="1316760" y="2353907"/>
                    <a:pt x="1214640" y="2319867"/>
                  </a:cubicBezTo>
                  <a:cubicBezTo>
                    <a:pt x="1042812" y="2262591"/>
                    <a:pt x="1000657" y="2253214"/>
                    <a:pt x="875973" y="2150533"/>
                  </a:cubicBezTo>
                  <a:cubicBezTo>
                    <a:pt x="817354" y="2102258"/>
                    <a:pt x="753262" y="2058075"/>
                    <a:pt x="706640" y="1998133"/>
                  </a:cubicBezTo>
                  <a:cubicBezTo>
                    <a:pt x="646890" y="1921311"/>
                    <a:pt x="469248" y="1608017"/>
                    <a:pt x="410306" y="1490133"/>
                  </a:cubicBezTo>
                  <a:cubicBezTo>
                    <a:pt x="376985" y="1423490"/>
                    <a:pt x="351173" y="1353232"/>
                    <a:pt x="317173" y="1286933"/>
                  </a:cubicBezTo>
                  <a:cubicBezTo>
                    <a:pt x="294645" y="1243004"/>
                    <a:pt x="262336" y="1204440"/>
                    <a:pt x="240973" y="1159933"/>
                  </a:cubicBezTo>
                  <a:cubicBezTo>
                    <a:pt x="232726" y="1142751"/>
                    <a:pt x="194495" y="996333"/>
                    <a:pt x="190173" y="982133"/>
                  </a:cubicBezTo>
                  <a:cubicBezTo>
                    <a:pt x="179779" y="947981"/>
                    <a:pt x="176108" y="910236"/>
                    <a:pt x="156306" y="880533"/>
                  </a:cubicBezTo>
                  <a:cubicBezTo>
                    <a:pt x="139373" y="855133"/>
                    <a:pt x="121685" y="830220"/>
                    <a:pt x="105506" y="804333"/>
                  </a:cubicBezTo>
                  <a:cubicBezTo>
                    <a:pt x="93447" y="785038"/>
                    <a:pt x="84261" y="763999"/>
                    <a:pt x="71640" y="745067"/>
                  </a:cubicBezTo>
                  <a:cubicBezTo>
                    <a:pt x="67212" y="738425"/>
                    <a:pt x="58937" y="734902"/>
                    <a:pt x="54706" y="728133"/>
                  </a:cubicBezTo>
                  <a:cubicBezTo>
                    <a:pt x="44672" y="712079"/>
                    <a:pt x="38500" y="693883"/>
                    <a:pt x="29306" y="677333"/>
                  </a:cubicBezTo>
                  <a:cubicBezTo>
                    <a:pt x="24364" y="668438"/>
                    <a:pt x="-21494" y="640644"/>
                    <a:pt x="12373" y="635000"/>
                  </a:cubicBezTo>
                  <a:close/>
                </a:path>
              </a:pathLst>
            </a:custGeom>
            <a:solidFill>
              <a:srgbClr val="FF40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Oval 3">
              <a:extLst>
                <a:ext uri="{FF2B5EF4-FFF2-40B4-BE49-F238E27FC236}">
                  <a16:creationId xmlns:a16="http://schemas.microsoft.com/office/drawing/2014/main" id="{7ED9A3E8-3F2A-379E-CBDD-C7168C372774}"/>
                </a:ext>
              </a:extLst>
            </p:cNvPr>
            <p:cNvSpPr/>
            <p:nvPr/>
          </p:nvSpPr>
          <p:spPr>
            <a:xfrm>
              <a:off x="963296" y="1618185"/>
              <a:ext cx="3761561" cy="376156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51" name="Graphic 9" descr="Smart Phone with solid fill">
              <a:extLst>
                <a:ext uri="{FF2B5EF4-FFF2-40B4-BE49-F238E27FC236}">
                  <a16:creationId xmlns:a16="http://schemas.microsoft.com/office/drawing/2014/main" id="{7D848533-86DF-66B4-AFDD-5747984D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92301" y="2622789"/>
              <a:ext cx="792362" cy="792362"/>
            </a:xfrm>
            <a:prstGeom prst="rect">
              <a:avLst/>
            </a:prstGeom>
          </p:spPr>
        </p:pic>
        <p:pic>
          <p:nvPicPr>
            <p:cNvPr id="52" name="Graphic 10" descr="House outline">
              <a:extLst>
                <a:ext uri="{FF2B5EF4-FFF2-40B4-BE49-F238E27FC236}">
                  <a16:creationId xmlns:a16="http://schemas.microsoft.com/office/drawing/2014/main" id="{8438994B-BE0F-DD62-9989-C95B67DB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279273" y="3946680"/>
              <a:ext cx="1203243" cy="1203244"/>
            </a:xfrm>
            <a:prstGeom prst="rect">
              <a:avLst/>
            </a:prstGeom>
          </p:spPr>
        </p:pic>
        <p:pic>
          <p:nvPicPr>
            <p:cNvPr id="53" name="Graphic 11" descr="Grocery bag with solid fill">
              <a:extLst>
                <a:ext uri="{FF2B5EF4-FFF2-40B4-BE49-F238E27FC236}">
                  <a16:creationId xmlns:a16="http://schemas.microsoft.com/office/drawing/2014/main" id="{0648653C-302C-535F-1FCF-7383DD9D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074294" y="1732937"/>
              <a:ext cx="962128" cy="962128"/>
            </a:xfrm>
            <a:prstGeom prst="rect">
              <a:avLst/>
            </a:prstGeom>
          </p:spPr>
        </p:pic>
        <p:pic>
          <p:nvPicPr>
            <p:cNvPr id="54" name="Graphic 13" descr="Piggy Bank outline">
              <a:extLst>
                <a:ext uri="{FF2B5EF4-FFF2-40B4-BE49-F238E27FC236}">
                  <a16:creationId xmlns:a16="http://schemas.microsoft.com/office/drawing/2014/main" id="{8467AB3E-2B30-154D-65AD-E73FAB65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662619" y="2357003"/>
              <a:ext cx="846571" cy="846571"/>
            </a:xfrm>
            <a:prstGeom prst="rect">
              <a:avLst/>
            </a:prstGeom>
          </p:spPr>
        </p:pic>
        <p:pic>
          <p:nvPicPr>
            <p:cNvPr id="55" name="Graphic 14" descr="Fresh Laundry outline">
              <a:extLst>
                <a:ext uri="{FF2B5EF4-FFF2-40B4-BE49-F238E27FC236}">
                  <a16:creationId xmlns:a16="http://schemas.microsoft.com/office/drawing/2014/main" id="{A3D47E95-1312-8D89-148C-91F3B52E4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077349" y="1727641"/>
              <a:ext cx="693404" cy="693404"/>
            </a:xfrm>
            <a:prstGeom prst="rect">
              <a:avLst/>
            </a:prstGeom>
          </p:spPr>
        </p:pic>
        <p:sp>
          <p:nvSpPr>
            <p:cNvPr id="56" name="Vuokaaviosymboli: Liitin 55">
              <a:extLst>
                <a:ext uri="{FF2B5EF4-FFF2-40B4-BE49-F238E27FC236}">
                  <a16:creationId xmlns:a16="http://schemas.microsoft.com/office/drawing/2014/main" id="{87ED1049-A108-EACE-1EC5-F398F2F2DF8A}"/>
                </a:ext>
              </a:extLst>
            </p:cNvPr>
            <p:cNvSpPr/>
            <p:nvPr/>
          </p:nvSpPr>
          <p:spPr>
            <a:xfrm>
              <a:off x="2365923" y="2961700"/>
              <a:ext cx="1051337" cy="1051337"/>
            </a:xfrm>
            <a:prstGeom prst="flowChartConnector">
              <a:avLst/>
            </a:prstGeom>
            <a:solidFill>
              <a:srgbClr val="00A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6000" dirty="0"/>
                <a:t>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499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D834D8C4-DC0D-E344-2336-12195732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9789"/>
            <a:ext cx="10515600" cy="1325563"/>
          </a:xfrm>
        </p:spPr>
        <p:txBody>
          <a:bodyPr/>
          <a:lstStyle/>
          <a:p>
            <a:r>
              <a:rPr lang="fi-FI" dirty="0"/>
              <a:t>Oletko seurannut rahankäyttöäsi?</a:t>
            </a:r>
            <a:br>
              <a:rPr lang="fi-FI" dirty="0"/>
            </a:br>
            <a:r>
              <a:rPr lang="fi-FI" dirty="0"/>
              <a:t>Entä pienet ostoksesi?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3B49B07F-80F4-D617-C6C9-CCCBD9745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981983"/>
            <a:ext cx="5157787" cy="823912"/>
          </a:xfrm>
        </p:spPr>
        <p:txBody>
          <a:bodyPr/>
          <a:lstStyle/>
          <a:p>
            <a:r>
              <a:rPr lang="fi-FI" dirty="0"/>
              <a:t>Saavutettu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B7F5B063-66F7-8A6A-C042-293875A31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949083"/>
            <a:ext cx="5157787" cy="3684588"/>
          </a:xfrm>
        </p:spPr>
        <p:txBody>
          <a:bodyPr>
            <a:normAutofit fontScale="92500" lnSpcReduction="20000"/>
          </a:bodyPr>
          <a:lstStyle/>
          <a:p>
            <a:r>
              <a:rPr lang="fi-FI" sz="2600" dirty="0"/>
              <a:t>Miten onnistuit?</a:t>
            </a:r>
          </a:p>
          <a:p>
            <a:endParaRPr lang="fi-FI" dirty="0"/>
          </a:p>
          <a:p>
            <a:r>
              <a:rPr lang="fi-FI" sz="2600" dirty="0"/>
              <a:t>Oliko hankaluuksia?</a:t>
            </a:r>
          </a:p>
          <a:p>
            <a:pPr lvl="1"/>
            <a:r>
              <a:rPr lang="fi-FI" sz="2200" dirty="0"/>
              <a:t>Miten selvitit ne?</a:t>
            </a:r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r>
              <a:rPr lang="fi-FI" sz="2600" dirty="0"/>
              <a:t>Muista tämä onnistuminen ensi kerralla.</a:t>
            </a:r>
          </a:p>
          <a:p>
            <a:endParaRPr lang="fi-FI" dirty="0"/>
          </a:p>
          <a:p>
            <a:r>
              <a:rPr lang="fi-FI" sz="2600" dirty="0"/>
              <a:t>Taputa itseäsi olalle</a:t>
            </a:r>
            <a:r>
              <a:rPr lang="en-US" sz="2600" dirty="0"/>
              <a:t>.  </a:t>
            </a:r>
            <a:endParaRPr lang="en-FI" sz="2600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0A6005CB-36BA-9F1A-286B-8862A56E5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4398" y="1981983"/>
            <a:ext cx="5183188" cy="823912"/>
          </a:xfrm>
        </p:spPr>
        <p:txBody>
          <a:bodyPr/>
          <a:lstStyle/>
          <a:p>
            <a:r>
              <a:rPr lang="fi-FI" dirty="0"/>
              <a:t>Ei saavutettu</a:t>
            </a:r>
          </a:p>
        </p:txBody>
      </p:sp>
      <p:sp>
        <p:nvSpPr>
          <p:cNvPr id="15" name="Sisällön paikkamerkki 14">
            <a:extLst>
              <a:ext uri="{FF2B5EF4-FFF2-40B4-BE49-F238E27FC236}">
                <a16:creationId xmlns:a16="http://schemas.microsoft.com/office/drawing/2014/main" id="{62810B23-009D-D845-CCE4-82FFF9F31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4398" y="2948288"/>
            <a:ext cx="5183188" cy="3684588"/>
          </a:xfrm>
        </p:spPr>
        <p:txBody>
          <a:bodyPr>
            <a:normAutofit fontScale="92500" lnSpcReduction="20000"/>
          </a:bodyPr>
          <a:lstStyle/>
          <a:p>
            <a:r>
              <a:rPr lang="fi-FI" sz="2600" dirty="0"/>
              <a:t>Mikä meni hyvin?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2600" dirty="0"/>
              <a:t>Mikä esti sinua?</a:t>
            </a:r>
          </a:p>
          <a:p>
            <a:pPr lvl="1"/>
            <a:r>
              <a:rPr lang="fi-FI" sz="2200" dirty="0"/>
              <a:t>Miten</a:t>
            </a:r>
            <a:r>
              <a:rPr lang="en-US" sz="2200" dirty="0"/>
              <a:t> </a:t>
            </a:r>
            <a:r>
              <a:rPr lang="fi-FI" sz="2200" dirty="0"/>
              <a:t>voisit välttää tämän ensi kerralla</a:t>
            </a:r>
            <a:r>
              <a:rPr lang="en-US" sz="2200" dirty="0"/>
              <a:t>?</a:t>
            </a:r>
          </a:p>
          <a:p>
            <a:pPr lvl="1"/>
            <a:endParaRPr lang="en-US" dirty="0"/>
          </a:p>
          <a:p>
            <a:r>
              <a:rPr lang="fi-FI" sz="2600" dirty="0"/>
              <a:t>Tästä kokemuksesta oppiminen auttaa ensi kerralla </a:t>
            </a:r>
          </a:p>
          <a:p>
            <a:endParaRPr lang="en-US" sz="1700" dirty="0"/>
          </a:p>
          <a:p>
            <a:r>
              <a:rPr lang="fi-FI" sz="2600" dirty="0"/>
              <a:t>Pysy positiivisena</a:t>
            </a:r>
            <a:r>
              <a:rPr lang="en-US" sz="2600" dirty="0"/>
              <a:t>. </a:t>
            </a:r>
            <a:endParaRPr lang="en-FI" sz="26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3EF2B35-3B4B-00FF-0F71-85423DF7A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919D053-B326-E902-7C1D-DA7AFD7E5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21B7903-257C-8B1B-17DC-FDB9BBAF5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2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775CF4F1-FE02-B037-62B4-B3816F04A63D}"/>
              </a:ext>
            </a:extLst>
          </p:cNvPr>
          <p:cNvSpPr txBox="1">
            <a:spLocks/>
          </p:cNvSpPr>
          <p:nvPr/>
        </p:nvSpPr>
        <p:spPr>
          <a:xfrm>
            <a:off x="838200" y="752305"/>
            <a:ext cx="10515600" cy="606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>
                <a:cs typeface="Calibri Light"/>
              </a:rPr>
              <a:t>Itsesäätely</a:t>
            </a:r>
            <a:endParaRPr lang="fi-FI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D6E12C44-94DE-4E73-B371-3137C252376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i-FI" sz="2400" dirty="0"/>
              <a:t>Aseta tavoite 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Tee suunnitelma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Ongelman ratkaiseminen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Katso miten pärjäsit</a:t>
            </a:r>
          </a:p>
          <a:p>
            <a:pPr lvl="1"/>
            <a:r>
              <a:rPr lang="fi-FI" sz="2000" dirty="0"/>
              <a:t>Anna positiivista palautetta itsellesi!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Arvio mikä meni hyvin ja mikä ei</a:t>
            </a:r>
          </a:p>
          <a:p>
            <a:pPr lvl="1"/>
            <a:r>
              <a:rPr lang="fi-FI" sz="2000" dirty="0"/>
              <a:t>Muista tämä tulevaisuudessa</a:t>
            </a:r>
          </a:p>
          <a:p>
            <a:pPr marL="914400" lvl="1" indent="-457200">
              <a:buFont typeface="+mj-lt"/>
              <a:buAutoNum type="arabicPeriod"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Sitten, aseta uusi tavoite</a:t>
            </a:r>
            <a:endParaRPr lang="en-FI" sz="2400" dirty="0"/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ABC7D9D9-D808-3AE0-10F5-5E2099EFBF6B}"/>
              </a:ext>
            </a:extLst>
          </p:cNvPr>
          <p:cNvGrpSpPr/>
          <p:nvPr/>
        </p:nvGrpSpPr>
        <p:grpSpPr>
          <a:xfrm>
            <a:off x="6096000" y="1355513"/>
            <a:ext cx="6220459" cy="4146973"/>
            <a:chOff x="6096000" y="1355513"/>
            <a:chExt cx="6220459" cy="4146973"/>
          </a:xfrm>
        </p:grpSpPr>
        <p:sp>
          <p:nvSpPr>
            <p:cNvPr id="5" name="Vuokaaviosymboli: Liitin 4">
              <a:extLst>
                <a:ext uri="{FF2B5EF4-FFF2-40B4-BE49-F238E27FC236}">
                  <a16:creationId xmlns:a16="http://schemas.microsoft.com/office/drawing/2014/main" id="{0EACD2E3-A5E6-774F-CE60-A55449CFB41B}"/>
                </a:ext>
              </a:extLst>
            </p:cNvPr>
            <p:cNvSpPr/>
            <p:nvPr/>
          </p:nvSpPr>
          <p:spPr>
            <a:xfrm>
              <a:off x="7387825" y="1586852"/>
              <a:ext cx="3658935" cy="3658935"/>
            </a:xfrm>
            <a:prstGeom prst="flowChartConnector">
              <a:avLst/>
            </a:prstGeom>
            <a:solidFill>
              <a:schemeClr val="bg1"/>
            </a:solidFill>
            <a:ln w="215900">
              <a:solidFill>
                <a:srgbClr val="CFD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aphicFrame>
          <p:nvGraphicFramePr>
            <p:cNvPr id="10" name="Kaaviokuva 9">
              <a:extLst>
                <a:ext uri="{FF2B5EF4-FFF2-40B4-BE49-F238E27FC236}">
                  <a16:creationId xmlns:a16="http://schemas.microsoft.com/office/drawing/2014/main" id="{CD841171-D6D7-17BE-4987-D9A76310345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01745046"/>
                </p:ext>
              </p:extLst>
            </p:nvPr>
          </p:nvGraphicFramePr>
          <p:xfrm>
            <a:off x="6096000" y="1355513"/>
            <a:ext cx="6220459" cy="41469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30" name="Ryhmä 29">
              <a:extLst>
                <a:ext uri="{FF2B5EF4-FFF2-40B4-BE49-F238E27FC236}">
                  <a16:creationId xmlns:a16="http://schemas.microsoft.com/office/drawing/2014/main" id="{7B5F842F-541B-81D9-0A1F-D198802A999C}"/>
                </a:ext>
              </a:extLst>
            </p:cNvPr>
            <p:cNvGrpSpPr/>
            <p:nvPr/>
          </p:nvGrpSpPr>
          <p:grpSpPr>
            <a:xfrm rot="622404">
              <a:off x="10377063" y="1930747"/>
              <a:ext cx="432860" cy="550318"/>
              <a:chOff x="4123182" y="1252816"/>
              <a:chExt cx="432860" cy="550318"/>
            </a:xfrm>
            <a:solidFill>
              <a:srgbClr val="00A9CE"/>
            </a:solidFill>
          </p:grpSpPr>
          <p:sp>
            <p:nvSpPr>
              <p:cNvPr id="43" name="Nuoli: Oikea 42">
                <a:extLst>
                  <a:ext uri="{FF2B5EF4-FFF2-40B4-BE49-F238E27FC236}">
                    <a16:creationId xmlns:a16="http://schemas.microsoft.com/office/drawing/2014/main" id="{E8853C7B-87A4-C626-3C71-8235D6A48F97}"/>
                  </a:ext>
                </a:extLst>
              </p:cNvPr>
              <p:cNvSpPr/>
              <p:nvPr/>
            </p:nvSpPr>
            <p:spPr>
              <a:xfrm rot="2160000">
                <a:off x="4123182" y="1252816"/>
                <a:ext cx="432860" cy="550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  <a:ln w="19050">
                <a:noFill/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i-FI"/>
              </a:p>
            </p:txBody>
          </p:sp>
          <p:sp>
            <p:nvSpPr>
              <p:cNvPr id="44" name="Nuoli: Oikea 4">
                <a:extLst>
                  <a:ext uri="{FF2B5EF4-FFF2-40B4-BE49-F238E27FC236}">
                    <a16:creationId xmlns:a16="http://schemas.microsoft.com/office/drawing/2014/main" id="{52C4CB87-8688-8B45-2C16-F7A27E806A83}"/>
                  </a:ext>
                </a:extLst>
              </p:cNvPr>
              <p:cNvSpPr txBox="1"/>
              <p:nvPr/>
            </p:nvSpPr>
            <p:spPr>
              <a:xfrm rot="2160000">
                <a:off x="4135582" y="1324716"/>
                <a:ext cx="303002" cy="330190"/>
              </a:xfrm>
              <a:prstGeom prst="rect">
                <a:avLst/>
              </a:prstGeom>
              <a:grpFill/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fi-FI" sz="1200" kern="1200"/>
              </a:p>
            </p:txBody>
          </p:sp>
        </p:grpSp>
        <p:grpSp>
          <p:nvGrpSpPr>
            <p:cNvPr id="31" name="Ryhmä 30">
              <a:extLst>
                <a:ext uri="{FF2B5EF4-FFF2-40B4-BE49-F238E27FC236}">
                  <a16:creationId xmlns:a16="http://schemas.microsoft.com/office/drawing/2014/main" id="{426F694E-1775-2642-A38C-D5CF841678AE}"/>
                </a:ext>
              </a:extLst>
            </p:cNvPr>
            <p:cNvGrpSpPr/>
            <p:nvPr/>
          </p:nvGrpSpPr>
          <p:grpSpPr>
            <a:xfrm rot="257968">
              <a:off x="10620955" y="3872676"/>
              <a:ext cx="550318" cy="432860"/>
              <a:chOff x="4689973" y="3190093"/>
              <a:chExt cx="550318" cy="432860"/>
            </a:xfrm>
            <a:solidFill>
              <a:srgbClr val="00A9CE"/>
            </a:solidFill>
          </p:grpSpPr>
          <p:sp>
            <p:nvSpPr>
              <p:cNvPr id="41" name="Nuoli: Oikea 40">
                <a:extLst>
                  <a:ext uri="{FF2B5EF4-FFF2-40B4-BE49-F238E27FC236}">
                    <a16:creationId xmlns:a16="http://schemas.microsoft.com/office/drawing/2014/main" id="{5CECA00E-3114-F6B4-49BF-42C48FA14749}"/>
                  </a:ext>
                </a:extLst>
              </p:cNvPr>
              <p:cNvSpPr/>
              <p:nvPr/>
            </p:nvSpPr>
            <p:spPr>
              <a:xfrm rot="6480000">
                <a:off x="4748702" y="3131364"/>
                <a:ext cx="432860" cy="550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i-FI"/>
              </a:p>
            </p:txBody>
          </p:sp>
          <p:sp>
            <p:nvSpPr>
              <p:cNvPr id="42" name="Nuoli: Oikea 6">
                <a:extLst>
                  <a:ext uri="{FF2B5EF4-FFF2-40B4-BE49-F238E27FC236}">
                    <a16:creationId xmlns:a16="http://schemas.microsoft.com/office/drawing/2014/main" id="{770F1530-35FF-8445-95F6-75BC22A6F941}"/>
                  </a:ext>
                </a:extLst>
              </p:cNvPr>
              <p:cNvSpPr txBox="1"/>
              <p:nvPr/>
            </p:nvSpPr>
            <p:spPr>
              <a:xfrm rot="17280000">
                <a:off x="4833695" y="3179677"/>
                <a:ext cx="303002" cy="33019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fi-FI" sz="1200" kern="1200"/>
              </a:p>
            </p:txBody>
          </p:sp>
        </p:grpSp>
        <p:grpSp>
          <p:nvGrpSpPr>
            <p:cNvPr id="32" name="Ryhmä 31">
              <a:extLst>
                <a:ext uri="{FF2B5EF4-FFF2-40B4-BE49-F238E27FC236}">
                  <a16:creationId xmlns:a16="http://schemas.microsoft.com/office/drawing/2014/main" id="{B2C10BAA-8C7F-2BAF-49F5-6BA9AB0D9CAF}"/>
                </a:ext>
              </a:extLst>
            </p:cNvPr>
            <p:cNvGrpSpPr/>
            <p:nvPr/>
          </p:nvGrpSpPr>
          <p:grpSpPr>
            <a:xfrm>
              <a:off x="9000863" y="4949889"/>
              <a:ext cx="432860" cy="550318"/>
              <a:chOff x="3155393" y="4306772"/>
              <a:chExt cx="432860" cy="550318"/>
            </a:xfrm>
            <a:solidFill>
              <a:srgbClr val="00A9CE"/>
            </a:solidFill>
          </p:grpSpPr>
          <p:sp>
            <p:nvSpPr>
              <p:cNvPr id="39" name="Nuoli: Oikea 38">
                <a:extLst>
                  <a:ext uri="{FF2B5EF4-FFF2-40B4-BE49-F238E27FC236}">
                    <a16:creationId xmlns:a16="http://schemas.microsoft.com/office/drawing/2014/main" id="{AD428B47-4CAD-3D0B-579B-12ADF15251B5}"/>
                  </a:ext>
                </a:extLst>
              </p:cNvPr>
              <p:cNvSpPr/>
              <p:nvPr/>
            </p:nvSpPr>
            <p:spPr>
              <a:xfrm rot="10800000">
                <a:off x="3155393" y="4306772"/>
                <a:ext cx="432860" cy="550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i-FI"/>
              </a:p>
            </p:txBody>
          </p:sp>
          <p:sp>
            <p:nvSpPr>
              <p:cNvPr id="40" name="Nuoli: Oikea 8">
                <a:extLst>
                  <a:ext uri="{FF2B5EF4-FFF2-40B4-BE49-F238E27FC236}">
                    <a16:creationId xmlns:a16="http://schemas.microsoft.com/office/drawing/2014/main" id="{80E415E2-A3D3-DF31-C2D4-82BE1FDF87D8}"/>
                  </a:ext>
                </a:extLst>
              </p:cNvPr>
              <p:cNvSpPr txBox="1"/>
              <p:nvPr/>
            </p:nvSpPr>
            <p:spPr>
              <a:xfrm rot="21600000">
                <a:off x="3285251" y="4416836"/>
                <a:ext cx="303002" cy="33019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fi-FI" sz="1200" kern="1200"/>
              </a:p>
            </p:txBody>
          </p:sp>
        </p:grpSp>
        <p:grpSp>
          <p:nvGrpSpPr>
            <p:cNvPr id="33" name="Ryhmä 32">
              <a:extLst>
                <a:ext uri="{FF2B5EF4-FFF2-40B4-BE49-F238E27FC236}">
                  <a16:creationId xmlns:a16="http://schemas.microsoft.com/office/drawing/2014/main" id="{CEA38B11-102C-C6FA-D359-9CFB1D137E97}"/>
                </a:ext>
              </a:extLst>
            </p:cNvPr>
            <p:cNvGrpSpPr/>
            <p:nvPr/>
          </p:nvGrpSpPr>
          <p:grpSpPr>
            <a:xfrm rot="21379025">
              <a:off x="7214530" y="3801752"/>
              <a:ext cx="550318" cy="432860"/>
              <a:chOff x="1486425" y="3213395"/>
              <a:chExt cx="550318" cy="432860"/>
            </a:xfrm>
            <a:solidFill>
              <a:srgbClr val="00A9CE"/>
            </a:solidFill>
          </p:grpSpPr>
          <p:sp>
            <p:nvSpPr>
              <p:cNvPr id="37" name="Nuoli: Oikea 36">
                <a:extLst>
                  <a:ext uri="{FF2B5EF4-FFF2-40B4-BE49-F238E27FC236}">
                    <a16:creationId xmlns:a16="http://schemas.microsoft.com/office/drawing/2014/main" id="{7095248D-0040-B514-C3FC-4BBB38E4C829}"/>
                  </a:ext>
                </a:extLst>
              </p:cNvPr>
              <p:cNvSpPr/>
              <p:nvPr/>
            </p:nvSpPr>
            <p:spPr>
              <a:xfrm rot="15120000">
                <a:off x="1545154" y="3154666"/>
                <a:ext cx="432860" cy="550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i-FI"/>
              </a:p>
            </p:txBody>
          </p:sp>
          <p:sp>
            <p:nvSpPr>
              <p:cNvPr id="38" name="Nuoli: Oikea 10">
                <a:extLst>
                  <a:ext uri="{FF2B5EF4-FFF2-40B4-BE49-F238E27FC236}">
                    <a16:creationId xmlns:a16="http://schemas.microsoft.com/office/drawing/2014/main" id="{A2D2D3FE-C995-B1F2-EE69-DB95D350E21C}"/>
                  </a:ext>
                </a:extLst>
              </p:cNvPr>
              <p:cNvSpPr txBox="1"/>
              <p:nvPr/>
            </p:nvSpPr>
            <p:spPr>
              <a:xfrm rot="25920000">
                <a:off x="1630147" y="3326481"/>
                <a:ext cx="303002" cy="33019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fi-FI" sz="1200" kern="1200"/>
              </a:p>
            </p:txBody>
          </p:sp>
        </p:grpSp>
        <p:grpSp>
          <p:nvGrpSpPr>
            <p:cNvPr id="34" name="Ryhmä 33">
              <a:extLst>
                <a:ext uri="{FF2B5EF4-FFF2-40B4-BE49-F238E27FC236}">
                  <a16:creationId xmlns:a16="http://schemas.microsoft.com/office/drawing/2014/main" id="{3C38C442-58D0-3294-3166-A60DF7261BA9}"/>
                </a:ext>
              </a:extLst>
            </p:cNvPr>
            <p:cNvGrpSpPr/>
            <p:nvPr/>
          </p:nvGrpSpPr>
          <p:grpSpPr>
            <a:xfrm>
              <a:off x="7817723" y="1735215"/>
              <a:ext cx="432860" cy="550318"/>
              <a:chOff x="2143280" y="1267218"/>
              <a:chExt cx="432860" cy="550318"/>
            </a:xfrm>
            <a:solidFill>
              <a:srgbClr val="00A9CE"/>
            </a:solidFill>
          </p:grpSpPr>
          <p:sp>
            <p:nvSpPr>
              <p:cNvPr id="35" name="Nuoli: Oikea 34">
                <a:extLst>
                  <a:ext uri="{FF2B5EF4-FFF2-40B4-BE49-F238E27FC236}">
                    <a16:creationId xmlns:a16="http://schemas.microsoft.com/office/drawing/2014/main" id="{3D2DA5B5-1FE2-7B6B-E744-7F6BAEFAB74B}"/>
                  </a:ext>
                </a:extLst>
              </p:cNvPr>
              <p:cNvSpPr/>
              <p:nvPr/>
            </p:nvSpPr>
            <p:spPr>
              <a:xfrm rot="19440000">
                <a:off x="2143280" y="1267218"/>
                <a:ext cx="432860" cy="550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i-FI"/>
              </a:p>
            </p:txBody>
          </p:sp>
          <p:sp>
            <p:nvSpPr>
              <p:cNvPr id="36" name="Nuoli: Oikea 12">
                <a:extLst>
                  <a:ext uri="{FF2B5EF4-FFF2-40B4-BE49-F238E27FC236}">
                    <a16:creationId xmlns:a16="http://schemas.microsoft.com/office/drawing/2014/main" id="{CFC0F835-35C3-F78B-82F9-2532757E00B3}"/>
                  </a:ext>
                </a:extLst>
              </p:cNvPr>
              <p:cNvSpPr txBox="1"/>
              <p:nvPr/>
            </p:nvSpPr>
            <p:spPr>
              <a:xfrm rot="19440000">
                <a:off x="2155680" y="1415446"/>
                <a:ext cx="303002" cy="33019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fi-FI" sz="1200" kern="1200" dirty="0"/>
              </a:p>
            </p:txBody>
          </p:sp>
        </p:grpSp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92C7C3B5-5CD1-8D4C-37E7-FD934E3CC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789159E-2854-EE5B-A6E2-7BE37139E3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1CBFB8E-6B5D-1635-E0C5-F516AB5AC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68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E947ADF-455B-15FF-9BFD-5193F70A8091}"/>
              </a:ext>
            </a:extLst>
          </p:cNvPr>
          <p:cNvSpPr txBox="1">
            <a:spLocks/>
          </p:cNvSpPr>
          <p:nvPr/>
        </p:nvSpPr>
        <p:spPr>
          <a:xfrm>
            <a:off x="879368" y="2553058"/>
            <a:ext cx="10515600" cy="17518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Oletko käyttänyt itsesäätelyä johonkin muuhun</a:t>
            </a:r>
            <a:r>
              <a:rPr lang="en-US" sz="6000" dirty="0"/>
              <a:t>?</a:t>
            </a:r>
            <a:endParaRPr lang="en-FI" sz="60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B3EFD9B-396E-7350-FDA6-57D909ADFBE5}"/>
              </a:ext>
            </a:extLst>
          </p:cNvPr>
          <p:cNvSpPr txBox="1">
            <a:spLocks/>
          </p:cNvSpPr>
          <p:nvPr/>
        </p:nvSpPr>
        <p:spPr>
          <a:xfrm>
            <a:off x="881644" y="4300338"/>
            <a:ext cx="10515600" cy="11360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  <a:p>
            <a:pPr marL="0" indent="0">
              <a:buNone/>
            </a:pPr>
            <a:r>
              <a:rPr lang="fi-FI" dirty="0"/>
              <a:t>Sitä voi käyttää moneen eri tilanteeseen, ja kaava on aina sama</a:t>
            </a:r>
            <a:r>
              <a:rPr lang="en-US" dirty="0"/>
              <a:t>.</a:t>
            </a:r>
            <a:endParaRPr lang="en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B033289-CEAB-E81F-D1CA-AE309772C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A169084-3F3C-C190-D1BA-C91459AB9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85860E1E-895B-26ED-9B3B-813055A14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animaatio, muotoilu">
            <a:extLst>
              <a:ext uri="{FF2B5EF4-FFF2-40B4-BE49-F238E27FC236}">
                <a16:creationId xmlns:a16="http://schemas.microsoft.com/office/drawing/2014/main" id="{08B9B26F-79AC-2191-3204-F51172C43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1297686"/>
            <a:ext cx="5359400" cy="5359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91FE9D-46EB-4C30-3566-C04F97C7A5F4}"/>
              </a:ext>
            </a:extLst>
          </p:cNvPr>
          <p:cNvSpPr txBox="1">
            <a:spLocks/>
          </p:cNvSpPr>
          <p:nvPr/>
        </p:nvSpPr>
        <p:spPr>
          <a:xfrm>
            <a:off x="1347652" y="2859831"/>
            <a:ext cx="5743787" cy="11383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Raha ja tunteet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261489E-BA7A-9799-DDA8-675EE95FE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3356D767-6148-2981-3888-40D59F11B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BB163FA-5BE1-62FC-DFCC-07CD4D623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36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animaatio, lelu">
            <a:extLst>
              <a:ext uri="{FF2B5EF4-FFF2-40B4-BE49-F238E27FC236}">
                <a16:creationId xmlns:a16="http://schemas.microsoft.com/office/drawing/2014/main" id="{14A63C63-BFDE-1D83-3EA4-22600C3D4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r="21850" b="26117"/>
          <a:stretch/>
        </p:blipFill>
        <p:spPr>
          <a:xfrm flipH="1">
            <a:off x="8429296" y="2125884"/>
            <a:ext cx="3737828" cy="4732116"/>
          </a:xfrm>
          <a:prstGeom prst="rect">
            <a:avLst/>
          </a:prstGeom>
        </p:spPr>
      </p:pic>
      <p:pic>
        <p:nvPicPr>
          <p:cNvPr id="2" name="Kuva 1" descr="Kuva, joka sisältää kohteen lelu, animaatio">
            <a:extLst>
              <a:ext uri="{FF2B5EF4-FFF2-40B4-BE49-F238E27FC236}">
                <a16:creationId xmlns:a16="http://schemas.microsoft.com/office/drawing/2014/main" id="{845BC3EE-D781-CCD5-3AB7-943FCA8F1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3549" b="30812"/>
          <a:stretch/>
        </p:blipFill>
        <p:spPr>
          <a:xfrm>
            <a:off x="24873" y="2342259"/>
            <a:ext cx="3513348" cy="451574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EAAA9F3-8CEE-9782-DE00-B2BEE593110F}"/>
              </a:ext>
            </a:extLst>
          </p:cNvPr>
          <p:cNvSpPr txBox="1">
            <a:spLocks/>
          </p:cNvSpPr>
          <p:nvPr/>
        </p:nvSpPr>
        <p:spPr>
          <a:xfrm>
            <a:off x="425285" y="752039"/>
            <a:ext cx="560124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Tunteet voivat vaikuttaa ostoskäyttäytymiseen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522B009-BD32-8832-184D-CACB2588A43A}"/>
              </a:ext>
            </a:extLst>
          </p:cNvPr>
          <p:cNvSpPr/>
          <p:nvPr/>
        </p:nvSpPr>
        <p:spPr>
          <a:xfrm>
            <a:off x="3555760" y="3582194"/>
            <a:ext cx="932040" cy="40277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Arrow: Right 13">
            <a:extLst>
              <a:ext uri="{FF2B5EF4-FFF2-40B4-BE49-F238E27FC236}">
                <a16:creationId xmlns:a16="http://schemas.microsoft.com/office/drawing/2014/main" id="{2AADC5CD-4622-55F4-C64D-AF1978F91527}"/>
              </a:ext>
            </a:extLst>
          </p:cNvPr>
          <p:cNvSpPr/>
          <p:nvPr/>
        </p:nvSpPr>
        <p:spPr>
          <a:xfrm>
            <a:off x="7577754" y="3556904"/>
            <a:ext cx="932040" cy="402771"/>
          </a:xfrm>
          <a:prstGeom prst="rightArrow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94324E5-F090-F36E-6971-096F5AB796F2}"/>
              </a:ext>
            </a:extLst>
          </p:cNvPr>
          <p:cNvSpPr txBox="1">
            <a:spLocks/>
          </p:cNvSpPr>
          <p:nvPr/>
        </p:nvSpPr>
        <p:spPr>
          <a:xfrm>
            <a:off x="6306204" y="763009"/>
            <a:ext cx="5601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dirty="0"/>
              <a:t>Ostoskäyttäytyminen voi vaikuttaa tunteisiin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96518B1-DE9F-2EEF-4FF4-889D05342D45}"/>
              </a:ext>
            </a:extLst>
          </p:cNvPr>
          <p:cNvSpPr txBox="1">
            <a:spLocks/>
          </p:cNvSpPr>
          <p:nvPr/>
        </p:nvSpPr>
        <p:spPr>
          <a:xfrm>
            <a:off x="1772758" y="5230890"/>
            <a:ext cx="8646483" cy="947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/>
              <a:t>Missä tilanteessa tunteesi ja ostoksesi</a:t>
            </a:r>
          </a:p>
          <a:p>
            <a:pPr algn="ctr"/>
            <a:r>
              <a:rPr lang="fi-FI" sz="3200" dirty="0"/>
              <a:t>liittyvät toisiinsa</a:t>
            </a:r>
            <a:r>
              <a:rPr lang="en-US" sz="3200" dirty="0"/>
              <a:t>?</a:t>
            </a:r>
            <a:endParaRPr lang="en-FI" sz="3200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2BF884F9-6498-6C63-F4B2-2ACB7463E6F7}"/>
              </a:ext>
            </a:extLst>
          </p:cNvPr>
          <p:cNvGrpSpPr/>
          <p:nvPr/>
        </p:nvGrpSpPr>
        <p:grpSpPr>
          <a:xfrm>
            <a:off x="5352527" y="2232052"/>
            <a:ext cx="1933138" cy="2675012"/>
            <a:chOff x="5352527" y="2084912"/>
            <a:chExt cx="1933138" cy="2675012"/>
          </a:xfrm>
        </p:grpSpPr>
        <p:sp>
          <p:nvSpPr>
            <p:cNvPr id="25" name="Kyynel 24">
              <a:extLst>
                <a:ext uri="{FF2B5EF4-FFF2-40B4-BE49-F238E27FC236}">
                  <a16:creationId xmlns:a16="http://schemas.microsoft.com/office/drawing/2014/main" id="{C42114A1-1875-46D5-8666-6C82BE10497D}"/>
                </a:ext>
              </a:extLst>
            </p:cNvPr>
            <p:cNvSpPr/>
            <p:nvPr/>
          </p:nvSpPr>
          <p:spPr>
            <a:xfrm rot="10202957">
              <a:off x="6211105" y="2242046"/>
              <a:ext cx="1034999" cy="1034999"/>
            </a:xfrm>
            <a:prstGeom prst="teardrop">
              <a:avLst/>
            </a:prstGeom>
            <a:gradFill flip="none" rotWithShape="1">
              <a:gsLst>
                <a:gs pos="0">
                  <a:srgbClr val="E45358">
                    <a:shade val="30000"/>
                    <a:satMod val="115000"/>
                  </a:srgbClr>
                </a:gs>
                <a:gs pos="50000">
                  <a:srgbClr val="E45358">
                    <a:shade val="67500"/>
                    <a:satMod val="115000"/>
                  </a:srgbClr>
                </a:gs>
                <a:gs pos="100000">
                  <a:srgbClr val="E45358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DEF733DC-B297-3776-D45E-3644A15FB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2527" y="3277413"/>
              <a:ext cx="1359589" cy="1482511"/>
            </a:xfrm>
            <a:prstGeom prst="rect">
              <a:avLst/>
            </a:prstGeom>
          </p:spPr>
        </p:pic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D5BF17E0-8E40-7FA3-31A2-DBBAAF9152B7}"/>
                </a:ext>
              </a:extLst>
            </p:cNvPr>
            <p:cNvSpPr txBox="1"/>
            <p:nvPr/>
          </p:nvSpPr>
          <p:spPr>
            <a:xfrm rot="20866594">
              <a:off x="6111426" y="2471407"/>
              <a:ext cx="1174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>
                  <a:solidFill>
                    <a:schemeClr val="bg1"/>
                  </a:solidFill>
                </a:rPr>
                <a:t>15,99</a:t>
              </a:r>
            </a:p>
          </p:txBody>
        </p:sp>
        <p:sp>
          <p:nvSpPr>
            <p:cNvPr id="27" name="Vuokaaviosymboli: Liitin 26">
              <a:extLst>
                <a:ext uri="{FF2B5EF4-FFF2-40B4-BE49-F238E27FC236}">
                  <a16:creationId xmlns:a16="http://schemas.microsoft.com/office/drawing/2014/main" id="{56FC7FCF-6754-4C79-CBED-C3EC1F55258F}"/>
                </a:ext>
              </a:extLst>
            </p:cNvPr>
            <p:cNvSpPr/>
            <p:nvPr/>
          </p:nvSpPr>
          <p:spPr>
            <a:xfrm>
              <a:off x="6684153" y="2084912"/>
              <a:ext cx="435796" cy="435796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dirty="0"/>
                <a:t>€</a:t>
              </a:r>
            </a:p>
          </p:txBody>
        </p:sp>
        <p:sp>
          <p:nvSpPr>
            <p:cNvPr id="28" name="Tekstiruutu 27">
              <a:extLst>
                <a:ext uri="{FF2B5EF4-FFF2-40B4-BE49-F238E27FC236}">
                  <a16:creationId xmlns:a16="http://schemas.microsoft.com/office/drawing/2014/main" id="{364C448B-C421-9EAE-F6C6-29267F6D63B5}"/>
                </a:ext>
              </a:extLst>
            </p:cNvPr>
            <p:cNvSpPr txBox="1"/>
            <p:nvPr/>
          </p:nvSpPr>
          <p:spPr>
            <a:xfrm rot="20802133">
              <a:off x="6336830" y="2797061"/>
              <a:ext cx="883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1"/>
                  </a:solidFill>
                </a:rPr>
                <a:t>tarjous</a:t>
              </a:r>
            </a:p>
          </p:txBody>
        </p:sp>
        <p:pic>
          <p:nvPicPr>
            <p:cNvPr id="34" name="Kuva 33" descr="Kuva, joka sisältää kohteen teksti, merkki, clipart-kuva, vektorigrafiikka&#10;&#10;Kuvaus luotu automaattisesti">
              <a:extLst>
                <a:ext uri="{FF2B5EF4-FFF2-40B4-BE49-F238E27FC236}">
                  <a16:creationId xmlns:a16="http://schemas.microsoft.com/office/drawing/2014/main" id="{935ADE53-6E90-C306-ADF6-409689280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849" y="3567321"/>
              <a:ext cx="559355" cy="559355"/>
            </a:xfrm>
            <a:prstGeom prst="rect">
              <a:avLst/>
            </a:prstGeom>
          </p:spPr>
        </p:pic>
      </p:grpSp>
      <p:pic>
        <p:nvPicPr>
          <p:cNvPr id="10" name="Kuva 9">
            <a:extLst>
              <a:ext uri="{FF2B5EF4-FFF2-40B4-BE49-F238E27FC236}">
                <a16:creationId xmlns:a16="http://schemas.microsoft.com/office/drawing/2014/main" id="{37820989-838E-1E48-44E9-9FB92E427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0D318D1-FE74-3038-DD56-DB8F12573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11BD992-06C4-EF87-84DE-9CC8CEF04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0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uva 42" descr="Kuva, joka sisältää kohteen animaatio, lelu">
            <a:extLst>
              <a:ext uri="{FF2B5EF4-FFF2-40B4-BE49-F238E27FC236}">
                <a16:creationId xmlns:a16="http://schemas.microsoft.com/office/drawing/2014/main" id="{0C760473-4C34-2E9F-D011-F3E9CF881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r="21850" b="26117"/>
          <a:stretch/>
        </p:blipFill>
        <p:spPr>
          <a:xfrm flipH="1">
            <a:off x="8429296" y="2125884"/>
            <a:ext cx="3737828" cy="4732116"/>
          </a:xfrm>
          <a:prstGeom prst="rect">
            <a:avLst/>
          </a:prstGeom>
        </p:spPr>
      </p:pic>
      <p:pic>
        <p:nvPicPr>
          <p:cNvPr id="42" name="Kuva 41" descr="Kuva, joka sisältää kohteen lelu, animaatio">
            <a:extLst>
              <a:ext uri="{FF2B5EF4-FFF2-40B4-BE49-F238E27FC236}">
                <a16:creationId xmlns:a16="http://schemas.microsoft.com/office/drawing/2014/main" id="{E625FF7D-CA08-8F4D-D225-5EDE92E1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3549" b="30812"/>
          <a:stretch/>
        </p:blipFill>
        <p:spPr>
          <a:xfrm>
            <a:off x="24873" y="2342259"/>
            <a:ext cx="3513348" cy="451574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EAAA9F3-8CEE-9782-DE00-B2BEE593110F}"/>
              </a:ext>
            </a:extLst>
          </p:cNvPr>
          <p:cNvSpPr txBox="1">
            <a:spLocks/>
          </p:cNvSpPr>
          <p:nvPr/>
        </p:nvSpPr>
        <p:spPr>
          <a:xfrm>
            <a:off x="425285" y="752039"/>
            <a:ext cx="560124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Tunteet voivat vaikuttaa ostoskäyttäytymiseen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522B009-BD32-8832-184D-CACB2588A43A}"/>
              </a:ext>
            </a:extLst>
          </p:cNvPr>
          <p:cNvSpPr/>
          <p:nvPr/>
        </p:nvSpPr>
        <p:spPr>
          <a:xfrm>
            <a:off x="3555760" y="3582194"/>
            <a:ext cx="932040" cy="40277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Arrow: Right 13">
            <a:extLst>
              <a:ext uri="{FF2B5EF4-FFF2-40B4-BE49-F238E27FC236}">
                <a16:creationId xmlns:a16="http://schemas.microsoft.com/office/drawing/2014/main" id="{2AADC5CD-4622-55F4-C64D-AF1978F91527}"/>
              </a:ext>
            </a:extLst>
          </p:cNvPr>
          <p:cNvSpPr/>
          <p:nvPr/>
        </p:nvSpPr>
        <p:spPr>
          <a:xfrm>
            <a:off x="7577754" y="3556904"/>
            <a:ext cx="932040" cy="402771"/>
          </a:xfrm>
          <a:prstGeom prst="rightArrow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94324E5-F090-F36E-6971-096F5AB796F2}"/>
              </a:ext>
            </a:extLst>
          </p:cNvPr>
          <p:cNvSpPr txBox="1">
            <a:spLocks/>
          </p:cNvSpPr>
          <p:nvPr/>
        </p:nvSpPr>
        <p:spPr>
          <a:xfrm>
            <a:off x="6306204" y="763009"/>
            <a:ext cx="5601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dirty="0"/>
              <a:t>Ostoskäyttäytyminen voi vaikuttaa tunteisiin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2BF884F9-6498-6C63-F4B2-2ACB7463E6F7}"/>
              </a:ext>
            </a:extLst>
          </p:cNvPr>
          <p:cNvGrpSpPr/>
          <p:nvPr/>
        </p:nvGrpSpPr>
        <p:grpSpPr>
          <a:xfrm>
            <a:off x="5352527" y="2232052"/>
            <a:ext cx="1933138" cy="2675012"/>
            <a:chOff x="5352527" y="2084912"/>
            <a:chExt cx="1933138" cy="2675012"/>
          </a:xfrm>
        </p:grpSpPr>
        <p:sp>
          <p:nvSpPr>
            <p:cNvPr id="25" name="Kyynel 24">
              <a:extLst>
                <a:ext uri="{FF2B5EF4-FFF2-40B4-BE49-F238E27FC236}">
                  <a16:creationId xmlns:a16="http://schemas.microsoft.com/office/drawing/2014/main" id="{C42114A1-1875-46D5-8666-6C82BE10497D}"/>
                </a:ext>
              </a:extLst>
            </p:cNvPr>
            <p:cNvSpPr/>
            <p:nvPr/>
          </p:nvSpPr>
          <p:spPr>
            <a:xfrm rot="10202957">
              <a:off x="6211105" y="2242046"/>
              <a:ext cx="1034999" cy="1034999"/>
            </a:xfrm>
            <a:prstGeom prst="teardrop">
              <a:avLst/>
            </a:prstGeom>
            <a:gradFill flip="none" rotWithShape="1">
              <a:gsLst>
                <a:gs pos="0">
                  <a:srgbClr val="E45358">
                    <a:shade val="30000"/>
                    <a:satMod val="115000"/>
                  </a:srgbClr>
                </a:gs>
                <a:gs pos="50000">
                  <a:srgbClr val="E45358">
                    <a:shade val="67500"/>
                    <a:satMod val="115000"/>
                  </a:srgbClr>
                </a:gs>
                <a:gs pos="100000">
                  <a:srgbClr val="E45358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DEF733DC-B297-3776-D45E-3644A15FB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2527" y="3277413"/>
              <a:ext cx="1359589" cy="1482511"/>
            </a:xfrm>
            <a:prstGeom prst="rect">
              <a:avLst/>
            </a:prstGeom>
          </p:spPr>
        </p:pic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D5BF17E0-8E40-7FA3-31A2-DBBAAF9152B7}"/>
                </a:ext>
              </a:extLst>
            </p:cNvPr>
            <p:cNvSpPr txBox="1"/>
            <p:nvPr/>
          </p:nvSpPr>
          <p:spPr>
            <a:xfrm rot="20866594">
              <a:off x="6111426" y="2471407"/>
              <a:ext cx="1174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>
                  <a:solidFill>
                    <a:schemeClr val="bg1"/>
                  </a:solidFill>
                </a:rPr>
                <a:t>15,99</a:t>
              </a:r>
            </a:p>
          </p:txBody>
        </p:sp>
        <p:sp>
          <p:nvSpPr>
            <p:cNvPr id="27" name="Vuokaaviosymboli: Liitin 26">
              <a:extLst>
                <a:ext uri="{FF2B5EF4-FFF2-40B4-BE49-F238E27FC236}">
                  <a16:creationId xmlns:a16="http://schemas.microsoft.com/office/drawing/2014/main" id="{56FC7FCF-6754-4C79-CBED-C3EC1F55258F}"/>
                </a:ext>
              </a:extLst>
            </p:cNvPr>
            <p:cNvSpPr/>
            <p:nvPr/>
          </p:nvSpPr>
          <p:spPr>
            <a:xfrm>
              <a:off x="6684153" y="2084912"/>
              <a:ext cx="435796" cy="435796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dirty="0"/>
                <a:t>€</a:t>
              </a:r>
            </a:p>
          </p:txBody>
        </p:sp>
        <p:sp>
          <p:nvSpPr>
            <p:cNvPr id="28" name="Tekstiruutu 27">
              <a:extLst>
                <a:ext uri="{FF2B5EF4-FFF2-40B4-BE49-F238E27FC236}">
                  <a16:creationId xmlns:a16="http://schemas.microsoft.com/office/drawing/2014/main" id="{364C448B-C421-9EAE-F6C6-29267F6D63B5}"/>
                </a:ext>
              </a:extLst>
            </p:cNvPr>
            <p:cNvSpPr txBox="1"/>
            <p:nvPr/>
          </p:nvSpPr>
          <p:spPr>
            <a:xfrm rot="20802133">
              <a:off x="6336830" y="2797061"/>
              <a:ext cx="883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1"/>
                  </a:solidFill>
                </a:rPr>
                <a:t>tarjous</a:t>
              </a:r>
            </a:p>
          </p:txBody>
        </p:sp>
        <p:pic>
          <p:nvPicPr>
            <p:cNvPr id="34" name="Kuva 33" descr="Kuva, joka sisältää kohteen teksti, merkki, clipart-kuva, vektorigrafiikka&#10;&#10;Kuvaus luotu automaattisesti">
              <a:extLst>
                <a:ext uri="{FF2B5EF4-FFF2-40B4-BE49-F238E27FC236}">
                  <a16:creationId xmlns:a16="http://schemas.microsoft.com/office/drawing/2014/main" id="{935ADE53-6E90-C306-ADF6-409689280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849" y="3567321"/>
              <a:ext cx="559355" cy="559355"/>
            </a:xfrm>
            <a:prstGeom prst="rect">
              <a:avLst/>
            </a:prstGeom>
          </p:spPr>
        </p:pic>
      </p:grpSp>
      <p:pic>
        <p:nvPicPr>
          <p:cNvPr id="10" name="Kuva 9">
            <a:extLst>
              <a:ext uri="{FF2B5EF4-FFF2-40B4-BE49-F238E27FC236}">
                <a16:creationId xmlns:a16="http://schemas.microsoft.com/office/drawing/2014/main" id="{37820989-838E-1E48-44E9-9FB92E427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0D318D1-FE74-3038-DD56-DB8F12573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11BD992-06C4-EF87-84DE-9CC8CEF04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7B0A9346-3DB8-F1A7-F331-C01CA3CE6D2C}"/>
              </a:ext>
            </a:extLst>
          </p:cNvPr>
          <p:cNvSpPr txBox="1">
            <a:spLocks/>
          </p:cNvSpPr>
          <p:nvPr/>
        </p:nvSpPr>
        <p:spPr>
          <a:xfrm>
            <a:off x="1982962" y="5293472"/>
            <a:ext cx="8646483" cy="6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/>
              <a:t>Mutta hyvä olo voi olla lyhytkestoista</a:t>
            </a:r>
            <a:r>
              <a:rPr lang="en-US" sz="3200" dirty="0"/>
              <a:t>…</a:t>
            </a:r>
            <a:endParaRPr lang="en-FI" sz="3200" dirty="0"/>
          </a:p>
        </p:txBody>
      </p:sp>
    </p:spTree>
    <p:extLst>
      <p:ext uri="{BB962C8B-B14F-4D97-AF65-F5344CB8AC3E}">
        <p14:creationId xmlns:p14="http://schemas.microsoft.com/office/powerpoint/2010/main" val="906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mato">
            <a:extLst>
              <a:ext uri="{FF2B5EF4-FFF2-40B4-BE49-F238E27FC236}">
                <a16:creationId xmlns:a16="http://schemas.microsoft.com/office/drawing/2014/main" id="{1011AC9F-8177-399E-2A80-EB6062259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15" y="1397741"/>
            <a:ext cx="4379109" cy="4379109"/>
          </a:xfrm>
          <a:prstGeom prst="rect">
            <a:avLst/>
          </a:prstGeom>
        </p:spPr>
      </p:pic>
      <p:pic>
        <p:nvPicPr>
          <p:cNvPr id="18" name="Kuva 17" descr="Kuva, joka sisältää kohteen animaatio, lelu">
            <a:extLst>
              <a:ext uri="{FF2B5EF4-FFF2-40B4-BE49-F238E27FC236}">
                <a16:creationId xmlns:a16="http://schemas.microsoft.com/office/drawing/2014/main" id="{D3B0FABD-0A61-69D4-D5A9-1F23A06B4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r="21850" b="26117"/>
          <a:stretch/>
        </p:blipFill>
        <p:spPr>
          <a:xfrm flipH="1">
            <a:off x="8429296" y="2125884"/>
            <a:ext cx="3737828" cy="4732116"/>
          </a:xfrm>
          <a:prstGeom prst="rect">
            <a:avLst/>
          </a:prstGeom>
        </p:spPr>
      </p:pic>
      <p:pic>
        <p:nvPicPr>
          <p:cNvPr id="17" name="Kuva 16" descr="Kuva, joka sisältää kohteen lelu, animaatio">
            <a:extLst>
              <a:ext uri="{FF2B5EF4-FFF2-40B4-BE49-F238E27FC236}">
                <a16:creationId xmlns:a16="http://schemas.microsoft.com/office/drawing/2014/main" id="{9BE4D36C-1BD6-8FDB-DFB3-444145786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3549" b="30812"/>
          <a:stretch/>
        </p:blipFill>
        <p:spPr>
          <a:xfrm>
            <a:off x="24873" y="2342259"/>
            <a:ext cx="3513348" cy="451574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7522B009-BD32-8832-184D-CACB2588A43A}"/>
              </a:ext>
            </a:extLst>
          </p:cNvPr>
          <p:cNvSpPr/>
          <p:nvPr/>
        </p:nvSpPr>
        <p:spPr>
          <a:xfrm>
            <a:off x="3538221" y="3398155"/>
            <a:ext cx="932040" cy="40277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Arrow: Right 13">
            <a:extLst>
              <a:ext uri="{FF2B5EF4-FFF2-40B4-BE49-F238E27FC236}">
                <a16:creationId xmlns:a16="http://schemas.microsoft.com/office/drawing/2014/main" id="{2AADC5CD-4622-55F4-C64D-AF1978F91527}"/>
              </a:ext>
            </a:extLst>
          </p:cNvPr>
          <p:cNvSpPr/>
          <p:nvPr/>
        </p:nvSpPr>
        <p:spPr>
          <a:xfrm>
            <a:off x="7560215" y="3372865"/>
            <a:ext cx="932040" cy="402771"/>
          </a:xfrm>
          <a:prstGeom prst="rightArrow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7820989-838E-1E48-44E9-9FB92E427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0D318D1-FE74-3038-DD56-DB8F125737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11BD992-06C4-EF87-84DE-9CC8CEF0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699AC0-BE07-E48C-BDD7-003C51A5E710}"/>
              </a:ext>
            </a:extLst>
          </p:cNvPr>
          <p:cNvSpPr txBox="1">
            <a:spLocks/>
          </p:cNvSpPr>
          <p:nvPr/>
        </p:nvSpPr>
        <p:spPr>
          <a:xfrm>
            <a:off x="2326659" y="904091"/>
            <a:ext cx="753868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Jotkut asiat parantavat oloamme</a:t>
            </a:r>
          </a:p>
          <a:p>
            <a:pPr algn="ctr"/>
            <a:r>
              <a:rPr lang="fi-FI" dirty="0"/>
              <a:t>ilman negatiivisia sivuvaikutuksia 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F20C2C7-DA64-917E-BBF7-A378F9356993}"/>
              </a:ext>
            </a:extLst>
          </p:cNvPr>
          <p:cNvSpPr txBox="1">
            <a:spLocks/>
          </p:cNvSpPr>
          <p:nvPr/>
        </p:nvSpPr>
        <p:spPr>
          <a:xfrm>
            <a:off x="3776573" y="4944936"/>
            <a:ext cx="4517520" cy="11115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dirty="0"/>
              <a:t>Millaiset asiat saavat</a:t>
            </a:r>
          </a:p>
          <a:p>
            <a:pPr algn="ctr"/>
            <a:r>
              <a:rPr lang="fi-FI" sz="4000" dirty="0"/>
              <a:t>sinut voimaan hyvin?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E1732F07-869C-2020-3AD9-8A54C3623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851" y="2533370"/>
            <a:ext cx="2643908" cy="26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animaatio, lelu">
            <a:extLst>
              <a:ext uri="{FF2B5EF4-FFF2-40B4-BE49-F238E27FC236}">
                <a16:creationId xmlns:a16="http://schemas.microsoft.com/office/drawing/2014/main" id="{5D285880-DAE1-B6C6-EE88-7B3D7E2F8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-1" r="21850" b="38902"/>
          <a:stretch/>
        </p:blipFill>
        <p:spPr>
          <a:xfrm flipH="1">
            <a:off x="6983951" y="1495363"/>
            <a:ext cx="5013035" cy="5248338"/>
          </a:xfrm>
          <a:prstGeom prst="rect">
            <a:avLst/>
          </a:prstGeom>
        </p:spPr>
      </p:pic>
      <p:pic>
        <p:nvPicPr>
          <p:cNvPr id="42" name="Kuva 41" descr="Kuva, joka sisältää kohteen mato">
            <a:extLst>
              <a:ext uri="{FF2B5EF4-FFF2-40B4-BE49-F238E27FC236}">
                <a16:creationId xmlns:a16="http://schemas.microsoft.com/office/drawing/2014/main" id="{761D5847-3D0F-E650-CA1E-4C7956B4A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21896" r="16046" b="19085"/>
          <a:stretch/>
        </p:blipFill>
        <p:spPr>
          <a:xfrm>
            <a:off x="5176183" y="772408"/>
            <a:ext cx="1839633" cy="2584481"/>
          </a:xfrm>
          <a:prstGeom prst="rect">
            <a:avLst/>
          </a:prstGeom>
        </p:spPr>
      </p:pic>
      <p:pic>
        <p:nvPicPr>
          <p:cNvPr id="23" name="Kuva 22" descr="Kuva, joka sisältää kohteen lelu, animaatio">
            <a:extLst>
              <a:ext uri="{FF2B5EF4-FFF2-40B4-BE49-F238E27FC236}">
                <a16:creationId xmlns:a16="http://schemas.microsoft.com/office/drawing/2014/main" id="{1866BC13-9066-C883-9F81-869003F20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3549" b="30812"/>
          <a:stretch/>
        </p:blipFill>
        <p:spPr>
          <a:xfrm>
            <a:off x="383143" y="2342258"/>
            <a:ext cx="3513348" cy="4515742"/>
          </a:xfrm>
          <a:prstGeom prst="rect">
            <a:avLst/>
          </a:prstGeom>
        </p:spPr>
      </p:pic>
      <p:sp>
        <p:nvSpPr>
          <p:cNvPr id="14" name="Arrow: Right 11">
            <a:extLst>
              <a:ext uri="{FF2B5EF4-FFF2-40B4-BE49-F238E27FC236}">
                <a16:creationId xmlns:a16="http://schemas.microsoft.com/office/drawing/2014/main" id="{1067F33D-AEE4-5219-3542-B2B697C7838C}"/>
              </a:ext>
            </a:extLst>
          </p:cNvPr>
          <p:cNvSpPr/>
          <p:nvPr/>
        </p:nvSpPr>
        <p:spPr>
          <a:xfrm>
            <a:off x="4188830" y="4307686"/>
            <a:ext cx="720616" cy="321036"/>
          </a:xfrm>
          <a:prstGeom prst="rightArrow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AFE05CCD-C1FC-73C4-175B-C6E5488B6A68}"/>
              </a:ext>
            </a:extLst>
          </p:cNvPr>
          <p:cNvGrpSpPr/>
          <p:nvPr/>
        </p:nvGrpSpPr>
        <p:grpSpPr>
          <a:xfrm>
            <a:off x="5594207" y="2691505"/>
            <a:ext cx="1933138" cy="2675012"/>
            <a:chOff x="4559802" y="2720217"/>
            <a:chExt cx="1933138" cy="2675012"/>
          </a:xfrm>
        </p:grpSpPr>
        <p:sp>
          <p:nvSpPr>
            <p:cNvPr id="7" name="Kyynel 6">
              <a:extLst>
                <a:ext uri="{FF2B5EF4-FFF2-40B4-BE49-F238E27FC236}">
                  <a16:creationId xmlns:a16="http://schemas.microsoft.com/office/drawing/2014/main" id="{FEC3D305-0F8D-9BA4-F23B-739A8EB0F41F}"/>
                </a:ext>
              </a:extLst>
            </p:cNvPr>
            <p:cNvSpPr/>
            <p:nvPr/>
          </p:nvSpPr>
          <p:spPr>
            <a:xfrm rot="10202957">
              <a:off x="5418380" y="2877351"/>
              <a:ext cx="1034999" cy="1034999"/>
            </a:xfrm>
            <a:prstGeom prst="teardrop">
              <a:avLst/>
            </a:prstGeom>
            <a:gradFill flip="none" rotWithShape="1">
              <a:gsLst>
                <a:gs pos="0">
                  <a:srgbClr val="E45358">
                    <a:shade val="30000"/>
                    <a:satMod val="115000"/>
                  </a:srgbClr>
                </a:gs>
                <a:gs pos="50000">
                  <a:srgbClr val="E45358">
                    <a:shade val="67500"/>
                    <a:satMod val="115000"/>
                  </a:srgbClr>
                </a:gs>
                <a:gs pos="100000">
                  <a:srgbClr val="E45358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A9A709C7-33DF-1E4B-9440-B3395355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59802" y="3912718"/>
              <a:ext cx="1359589" cy="1482511"/>
            </a:xfrm>
            <a:prstGeom prst="rect">
              <a:avLst/>
            </a:prstGeom>
          </p:spPr>
        </p:pic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18A5898A-3C5D-15E5-6853-6FAFEC3A7080}"/>
                </a:ext>
              </a:extLst>
            </p:cNvPr>
            <p:cNvSpPr txBox="1"/>
            <p:nvPr/>
          </p:nvSpPr>
          <p:spPr>
            <a:xfrm rot="20866594">
              <a:off x="5318701" y="3106712"/>
              <a:ext cx="1174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>
                  <a:solidFill>
                    <a:schemeClr val="bg1"/>
                  </a:solidFill>
                </a:rPr>
                <a:t>15,99</a:t>
              </a:r>
            </a:p>
          </p:txBody>
        </p:sp>
        <p:sp>
          <p:nvSpPr>
            <p:cNvPr id="10" name="Vuokaaviosymboli: Liitin 9">
              <a:extLst>
                <a:ext uri="{FF2B5EF4-FFF2-40B4-BE49-F238E27FC236}">
                  <a16:creationId xmlns:a16="http://schemas.microsoft.com/office/drawing/2014/main" id="{9D0C724C-5D20-3ACA-234A-84A9FF38DE9B}"/>
                </a:ext>
              </a:extLst>
            </p:cNvPr>
            <p:cNvSpPr/>
            <p:nvPr/>
          </p:nvSpPr>
          <p:spPr>
            <a:xfrm>
              <a:off x="5891428" y="2720217"/>
              <a:ext cx="435796" cy="435796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dirty="0"/>
                <a:t>€</a:t>
              </a:r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562AD96C-3563-0E5F-B9B8-7809E0FF9747}"/>
                </a:ext>
              </a:extLst>
            </p:cNvPr>
            <p:cNvSpPr txBox="1"/>
            <p:nvPr/>
          </p:nvSpPr>
          <p:spPr>
            <a:xfrm rot="20802133">
              <a:off x="5544105" y="3432366"/>
              <a:ext cx="883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1"/>
                  </a:solidFill>
                </a:rPr>
                <a:t>tarjous</a:t>
              </a:r>
            </a:p>
          </p:txBody>
        </p:sp>
        <p:pic>
          <p:nvPicPr>
            <p:cNvPr id="12" name="Kuva 11" descr="Kuva, joka sisältää kohteen teksti, merkki, clipart-kuva, vektorigrafiikka&#10;&#10;Kuvaus luotu automaattisesti">
              <a:extLst>
                <a:ext uri="{FF2B5EF4-FFF2-40B4-BE49-F238E27FC236}">
                  <a16:creationId xmlns:a16="http://schemas.microsoft.com/office/drawing/2014/main" id="{01F37493-5A6D-B024-3757-779EFFA9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124" y="4202626"/>
              <a:ext cx="559355" cy="559355"/>
            </a:xfrm>
            <a:prstGeom prst="rect">
              <a:avLst/>
            </a:prstGeom>
          </p:spPr>
        </p:pic>
      </p:grp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E608092-E50C-5BA2-F61D-4EEE9E2CB538}"/>
              </a:ext>
            </a:extLst>
          </p:cNvPr>
          <p:cNvSpPr txBox="1"/>
          <p:nvPr/>
        </p:nvSpPr>
        <p:spPr>
          <a:xfrm>
            <a:off x="304131" y="4658631"/>
            <a:ext cx="119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Jos…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E7E1636D-2B6A-A249-ADB0-AB41BBE706E9}"/>
              </a:ext>
            </a:extLst>
          </p:cNvPr>
          <p:cNvSpPr txBox="1"/>
          <p:nvPr/>
        </p:nvSpPr>
        <p:spPr>
          <a:xfrm>
            <a:off x="3580348" y="1495362"/>
            <a:ext cx="18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Sitten…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C923A65D-FE8B-48FC-0F79-51D89964C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9" name="Kuva 1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235E1DF-7EA8-7460-1AA5-711E020C20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94F0EB7-4E6D-A183-82D9-712C2ACC97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9703499C-4359-B2C9-3075-6697F8064E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58910" y="3742022"/>
            <a:ext cx="1482511" cy="14825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D4A0686-6A04-564E-B1D5-1BA715C70865}"/>
              </a:ext>
            </a:extLst>
          </p:cNvPr>
          <p:cNvSpPr txBox="1">
            <a:spLocks/>
          </p:cNvSpPr>
          <p:nvPr/>
        </p:nvSpPr>
        <p:spPr>
          <a:xfrm>
            <a:off x="2732554" y="5498449"/>
            <a:ext cx="5943409" cy="834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/>
              <a:t>Mitä voisit tehdä ostamisen</a:t>
            </a:r>
          </a:p>
          <a:p>
            <a:pPr algn="ctr"/>
            <a:r>
              <a:rPr lang="fi-FI" sz="3200" dirty="0"/>
              <a:t>sijasta ostohetkellä?</a:t>
            </a:r>
            <a:endParaRPr lang="en-FI" sz="3200" dirty="0"/>
          </a:p>
        </p:txBody>
      </p:sp>
    </p:spTree>
    <p:extLst>
      <p:ext uri="{BB962C8B-B14F-4D97-AF65-F5344CB8AC3E}">
        <p14:creationId xmlns:p14="http://schemas.microsoft.com/office/powerpoint/2010/main" val="41876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mph" presetSubtype="0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29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46B32F0-C028-287D-46F1-6C9D708C40FB}"/>
              </a:ext>
            </a:extLst>
          </p:cNvPr>
          <p:cNvSpPr txBox="1">
            <a:spLocks/>
          </p:cNvSpPr>
          <p:nvPr/>
        </p:nvSpPr>
        <p:spPr>
          <a:xfrm>
            <a:off x="667406" y="930688"/>
            <a:ext cx="10857187" cy="860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Ota tunteesi hallintaan kolmella toimenpiteellä</a:t>
            </a:r>
            <a:r>
              <a:rPr lang="en-US"/>
              <a:t>: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CD1482-37F3-B73E-A7C3-E1BC8268A1CD}"/>
              </a:ext>
            </a:extLst>
          </p:cNvPr>
          <p:cNvSpPr txBox="1">
            <a:spLocks/>
          </p:cNvSpPr>
          <p:nvPr/>
        </p:nvSpPr>
        <p:spPr>
          <a:xfrm>
            <a:off x="836696" y="220399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i-FI" dirty="0"/>
              <a:t>Tunnista kun tunteesi käyvät kuumina.</a:t>
            </a:r>
          </a:p>
          <a:p>
            <a:pPr lvl="1"/>
            <a:r>
              <a:rPr lang="fi-FI" dirty="0"/>
              <a:t>Ne saattavat painostaa ostokseen</a:t>
            </a:r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Pysähdy ja mieti</a:t>
            </a:r>
          </a:p>
          <a:p>
            <a:pPr lvl="1"/>
            <a:r>
              <a:rPr lang="fi-FI" dirty="0"/>
              <a:t>Onko tästä ostoksesta minulle haittaa myöhemmin?</a:t>
            </a:r>
          </a:p>
          <a:p>
            <a:pPr lvl="1"/>
            <a:r>
              <a:rPr lang="fi-FI" dirty="0"/>
              <a:t>Epävarma? Kysy muiden mielipidettä.</a:t>
            </a:r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Jos se saattaa haitata, mieti toista ratkaisua.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8297590-6CFE-7D53-D02F-A011AF3AD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3ED1AC4-A54E-DC7F-5489-B8B91F0CC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BC5D129-ABA9-FCA1-783C-51891C86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90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B089533-8553-D61D-6956-77FEFA2D6E8F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Ohjelman yleiskatsaus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DFBF4BB-B014-49CB-F09B-726095B3CE3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Ensisijainen tavoite: Opettaa sinulle uusia tapoja ajatella ja hallita rahojasi, jotta voit asettaa (ja saavuttaa!) sinulle tärkeät taloudelliset tavoitteet.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Lähtötasoni?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Mitä voin tehdä?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Hallinnan ottaminen 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Mihin haluan päästä?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Tulevaisuuden suunnittelua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1BCF452-6470-0207-61D1-29D54B6A7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5EE28A7-11B6-A6EC-1E6E-AFC21A8CF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8E5826D-7FD8-1CB9-6D68-235C6BFD6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4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mustavalkoinen">
            <a:extLst>
              <a:ext uri="{FF2B5EF4-FFF2-40B4-BE49-F238E27FC236}">
                <a16:creationId xmlns:a16="http://schemas.microsoft.com/office/drawing/2014/main" id="{C0B88233-6EB7-48DF-37CA-0CB555ADD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07" y="5603656"/>
            <a:ext cx="1030015" cy="1030015"/>
          </a:xfrm>
          <a:prstGeom prst="rect">
            <a:avLst/>
          </a:prstGeom>
        </p:spPr>
      </p:pic>
      <p:pic>
        <p:nvPicPr>
          <p:cNvPr id="4" name="Kuva 3" descr="Kuva, joka sisältää kohteen ympyrä, Grafiikka, luovuus">
            <a:extLst>
              <a:ext uri="{FF2B5EF4-FFF2-40B4-BE49-F238E27FC236}">
                <a16:creationId xmlns:a16="http://schemas.microsoft.com/office/drawing/2014/main" id="{954B2845-1F2A-8C5D-8EBE-A64D17B4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4475" flipH="1">
            <a:off x="870302" y="3533507"/>
            <a:ext cx="3231300" cy="3299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4F4CD2-2DF0-83DB-4EF2-E3C5BB1CCB49}"/>
              </a:ext>
            </a:extLst>
          </p:cNvPr>
          <p:cNvSpPr txBox="1">
            <a:spLocks/>
          </p:cNvSpPr>
          <p:nvPr/>
        </p:nvSpPr>
        <p:spPr>
          <a:xfrm>
            <a:off x="838200" y="631017"/>
            <a:ext cx="10515600" cy="7356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Pienistä puroista kasvaa suuri joki</a:t>
            </a:r>
            <a:endParaRPr lang="fi-FI" dirty="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23925A3C-D61E-0EAC-A343-B6F624542133}"/>
              </a:ext>
            </a:extLst>
          </p:cNvPr>
          <p:cNvGrpSpPr/>
          <p:nvPr/>
        </p:nvGrpSpPr>
        <p:grpSpPr>
          <a:xfrm>
            <a:off x="7932645" y="2153143"/>
            <a:ext cx="3846465" cy="3209869"/>
            <a:chOff x="7664754" y="3112466"/>
            <a:chExt cx="3846465" cy="32098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1BF564-DC28-72B8-B27D-E8CD90BCD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684" y="3112466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C5036817-A7C2-3A00-996F-60D25DBC8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068" y="3112466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15D6EE3-EEFE-4997-B8B5-2F0230ADC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3702373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5791BBD6-4444-2D7B-C722-D03ED22CC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3702373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819B1DAE-2D42-C102-B439-12E9A6B19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4239715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C754D3E7-8DDB-56AF-55C2-01FFC8C5E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4239715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610FF921-B9A5-8C83-74FA-7FA7A81BF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4762177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EFC6D96A-BA9A-A5AC-4EC0-62736A1AF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4762177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8ACACCCA-DDC2-E6A3-0F14-CA21634FD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754" y="5299519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E3B96A85-DAC2-76F3-C7A6-76D9E5420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138" y="5299519"/>
              <a:ext cx="1900151" cy="102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7">
            <a:extLst>
              <a:ext uri="{FF2B5EF4-FFF2-40B4-BE49-F238E27FC236}">
                <a16:creationId xmlns:a16="http://schemas.microsoft.com/office/drawing/2014/main" id="{B9AEEB14-F6DE-263C-A123-C4569EF43B0B}"/>
              </a:ext>
            </a:extLst>
          </p:cNvPr>
          <p:cNvSpPr txBox="1"/>
          <p:nvPr/>
        </p:nvSpPr>
        <p:spPr>
          <a:xfrm>
            <a:off x="8426946" y="5354087"/>
            <a:ext cx="290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1000€ </a:t>
            </a:r>
            <a:r>
              <a:rPr lang="en-US" sz="2400" dirty="0"/>
              <a:t>/ yksi vuosi </a:t>
            </a:r>
            <a:endParaRPr lang="en-FI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922DB-6FD9-2E47-6440-BDD2DE097FE2}"/>
              </a:ext>
            </a:extLst>
          </p:cNvPr>
          <p:cNvSpPr txBox="1"/>
          <p:nvPr/>
        </p:nvSpPr>
        <p:spPr>
          <a:xfrm>
            <a:off x="4957722" y="4169534"/>
            <a:ext cx="2039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4€ / yksi päivä </a:t>
            </a:r>
            <a:endParaRPr lang="en-FI" sz="24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59F476C-3993-69DE-8D11-96FA44608A1C}"/>
              </a:ext>
            </a:extLst>
          </p:cNvPr>
          <p:cNvSpPr txBox="1">
            <a:spLocks/>
          </p:cNvSpPr>
          <p:nvPr/>
        </p:nvSpPr>
        <p:spPr>
          <a:xfrm>
            <a:off x="704980" y="1857844"/>
            <a:ext cx="4224827" cy="161341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Ostohetkellä ihmiset eivät yleensä harkitse pieniä ostoksiaan kokonaiskuvassa.</a:t>
            </a:r>
          </a:p>
          <a:p>
            <a:pPr marL="0" indent="0">
              <a:buNone/>
            </a:pPr>
            <a:endParaRPr lang="en-FI" dirty="0"/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F2762905-B5B4-F818-366F-0CCB0868E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3933" y="2954837"/>
            <a:ext cx="753680" cy="1212741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75D74611-B365-ACC6-6317-97FDD499E1D9}"/>
              </a:ext>
            </a:extLst>
          </p:cNvPr>
          <p:cNvSpPr txBox="1"/>
          <p:nvPr/>
        </p:nvSpPr>
        <p:spPr>
          <a:xfrm>
            <a:off x="5336522" y="3439039"/>
            <a:ext cx="536268" cy="352525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28" name="Kuva 27">
            <a:extLst>
              <a:ext uri="{FF2B5EF4-FFF2-40B4-BE49-F238E27FC236}">
                <a16:creationId xmlns:a16="http://schemas.microsoft.com/office/drawing/2014/main" id="{B3A86BF4-6F7F-ADD8-59DF-30EA1559D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9035" y="2954837"/>
            <a:ext cx="753680" cy="1212741"/>
          </a:xfrm>
          <a:prstGeom prst="rect">
            <a:avLst/>
          </a:prstGeom>
        </p:spPr>
      </p:pic>
      <p:sp>
        <p:nvSpPr>
          <p:cNvPr id="29" name="Tekstiruutu 28">
            <a:extLst>
              <a:ext uri="{FF2B5EF4-FFF2-40B4-BE49-F238E27FC236}">
                <a16:creationId xmlns:a16="http://schemas.microsoft.com/office/drawing/2014/main" id="{C48C77F7-072D-CD1A-47AD-0AB7B5290CC1}"/>
              </a:ext>
            </a:extLst>
          </p:cNvPr>
          <p:cNvSpPr txBox="1"/>
          <p:nvPr/>
        </p:nvSpPr>
        <p:spPr>
          <a:xfrm>
            <a:off x="6106939" y="3441986"/>
            <a:ext cx="563107" cy="352525"/>
          </a:xfrm>
          <a:prstGeom prst="rect">
            <a:avLst/>
          </a:prstGeom>
          <a:solidFill>
            <a:srgbClr val="009245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86B58867-2DB8-38AF-2277-0BD58D03BC81}"/>
              </a:ext>
            </a:extLst>
          </p:cNvPr>
          <p:cNvSpPr txBox="1"/>
          <p:nvPr/>
        </p:nvSpPr>
        <p:spPr>
          <a:xfrm>
            <a:off x="6096368" y="3346072"/>
            <a:ext cx="66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2€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0DB95D89-26B9-3D2C-18E5-B2CB5021A752}"/>
              </a:ext>
            </a:extLst>
          </p:cNvPr>
          <p:cNvSpPr txBox="1"/>
          <p:nvPr/>
        </p:nvSpPr>
        <p:spPr>
          <a:xfrm>
            <a:off x="5320554" y="3353691"/>
            <a:ext cx="66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2€</a:t>
            </a:r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18C0F757-5333-035A-0E9B-475C76B701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32" name="Kuva 3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5700B8E0-6F28-3078-661A-3398F95788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69EC7533-AAE2-ED53-19DF-72F799ABF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7C32F88-2735-648A-788F-F5F594345CEC}"/>
              </a:ext>
            </a:extLst>
          </p:cNvPr>
          <p:cNvSpPr txBox="1"/>
          <p:nvPr/>
        </p:nvSpPr>
        <p:spPr>
          <a:xfrm rot="21015580">
            <a:off x="735264" y="4316572"/>
            <a:ext cx="35876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Pienten ostosten harkitseminen OSTOHETKELLÄ on tärkeää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 </a:t>
            </a:r>
            <a:endParaRPr lang="en-FI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41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: Right 11">
            <a:extLst>
              <a:ext uri="{FF2B5EF4-FFF2-40B4-BE49-F238E27FC236}">
                <a16:creationId xmlns:a16="http://schemas.microsoft.com/office/drawing/2014/main" id="{51D942CC-1CDE-BA5D-E443-016264D3E415}"/>
              </a:ext>
            </a:extLst>
          </p:cNvPr>
          <p:cNvSpPr/>
          <p:nvPr/>
        </p:nvSpPr>
        <p:spPr>
          <a:xfrm>
            <a:off x="6909524" y="5034500"/>
            <a:ext cx="563970" cy="251250"/>
          </a:xfrm>
          <a:prstGeom prst="rightArrow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1" name="Kuva 60" descr="Kuva, joka sisältää kohteen lelu, animaatio">
            <a:extLst>
              <a:ext uri="{FF2B5EF4-FFF2-40B4-BE49-F238E27FC236}">
                <a16:creationId xmlns:a16="http://schemas.microsoft.com/office/drawing/2014/main" id="{6AFD5D41-60CD-859C-EA44-4E951CBC2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3549" b="30812"/>
          <a:stretch/>
        </p:blipFill>
        <p:spPr>
          <a:xfrm>
            <a:off x="4758303" y="3890528"/>
            <a:ext cx="2140964" cy="2751802"/>
          </a:xfrm>
          <a:prstGeom prst="rect">
            <a:avLst/>
          </a:prstGeom>
        </p:spPr>
      </p:pic>
      <p:pic>
        <p:nvPicPr>
          <p:cNvPr id="72" name="Kuva 71">
            <a:extLst>
              <a:ext uri="{FF2B5EF4-FFF2-40B4-BE49-F238E27FC236}">
                <a16:creationId xmlns:a16="http://schemas.microsoft.com/office/drawing/2014/main" id="{89859998-EC7A-913D-093B-3766584BA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7116" y="4587373"/>
            <a:ext cx="1160246" cy="1160246"/>
          </a:xfrm>
          <a:prstGeom prst="rect">
            <a:avLst/>
          </a:prstGeom>
        </p:spPr>
      </p:pic>
      <p:pic>
        <p:nvPicPr>
          <p:cNvPr id="59" name="Kuva 58" descr="Kuva, joka sisältää kohteen animaatio, lelu">
            <a:extLst>
              <a:ext uri="{FF2B5EF4-FFF2-40B4-BE49-F238E27FC236}">
                <a16:creationId xmlns:a16="http://schemas.microsoft.com/office/drawing/2014/main" id="{66B5CDD3-3DEE-8EAB-8987-74E4DFBDB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-1" r="21850" b="38902"/>
          <a:stretch/>
        </p:blipFill>
        <p:spPr>
          <a:xfrm flipH="1">
            <a:off x="8783037" y="3246482"/>
            <a:ext cx="3054843" cy="3198231"/>
          </a:xfrm>
          <a:prstGeom prst="rect">
            <a:avLst/>
          </a:prstGeom>
        </p:spPr>
      </p:pic>
      <p:pic>
        <p:nvPicPr>
          <p:cNvPr id="60" name="Kuva 59" descr="Kuva, joka sisältää kohteen mato">
            <a:extLst>
              <a:ext uri="{FF2B5EF4-FFF2-40B4-BE49-F238E27FC236}">
                <a16:creationId xmlns:a16="http://schemas.microsoft.com/office/drawing/2014/main" id="{3FCAF8C5-EA8F-B94B-D069-A4CD873303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21896" r="16046" b="19085"/>
          <a:stretch/>
        </p:blipFill>
        <p:spPr>
          <a:xfrm>
            <a:off x="7393617" y="2317454"/>
            <a:ext cx="1301048" cy="1827830"/>
          </a:xfrm>
          <a:prstGeom prst="rect">
            <a:avLst/>
          </a:prstGeom>
        </p:spPr>
      </p:pic>
      <p:grpSp>
        <p:nvGrpSpPr>
          <p:cNvPr id="63" name="Ryhmä 62">
            <a:extLst>
              <a:ext uri="{FF2B5EF4-FFF2-40B4-BE49-F238E27FC236}">
                <a16:creationId xmlns:a16="http://schemas.microsoft.com/office/drawing/2014/main" id="{FEAA87A2-D706-713A-3114-D431C9F70060}"/>
              </a:ext>
            </a:extLst>
          </p:cNvPr>
          <p:cNvGrpSpPr/>
          <p:nvPr/>
        </p:nvGrpSpPr>
        <p:grpSpPr>
          <a:xfrm>
            <a:off x="7867493" y="3842175"/>
            <a:ext cx="1362382" cy="1905444"/>
            <a:chOff x="4650383" y="2720033"/>
            <a:chExt cx="2235686" cy="3126859"/>
          </a:xfrm>
        </p:grpSpPr>
        <p:sp>
          <p:nvSpPr>
            <p:cNvPr id="64" name="Kyynel 63">
              <a:extLst>
                <a:ext uri="{FF2B5EF4-FFF2-40B4-BE49-F238E27FC236}">
                  <a16:creationId xmlns:a16="http://schemas.microsoft.com/office/drawing/2014/main" id="{3840AB9F-D1E7-36A4-5991-985D987F6D22}"/>
                </a:ext>
              </a:extLst>
            </p:cNvPr>
            <p:cNvSpPr/>
            <p:nvPr/>
          </p:nvSpPr>
          <p:spPr>
            <a:xfrm rot="10202957">
              <a:off x="5747004" y="2877167"/>
              <a:ext cx="1034998" cy="1034999"/>
            </a:xfrm>
            <a:prstGeom prst="teardrop">
              <a:avLst/>
            </a:prstGeom>
            <a:gradFill flip="none" rotWithShape="1">
              <a:gsLst>
                <a:gs pos="0">
                  <a:srgbClr val="E45358">
                    <a:shade val="30000"/>
                    <a:satMod val="115000"/>
                  </a:srgbClr>
                </a:gs>
                <a:gs pos="50000">
                  <a:srgbClr val="E45358">
                    <a:shade val="67500"/>
                    <a:satMod val="115000"/>
                  </a:srgbClr>
                </a:gs>
                <a:gs pos="100000">
                  <a:srgbClr val="E45358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65" name="Kuva 64">
              <a:extLst>
                <a:ext uri="{FF2B5EF4-FFF2-40B4-BE49-F238E27FC236}">
                  <a16:creationId xmlns:a16="http://schemas.microsoft.com/office/drawing/2014/main" id="{2A7BBC8B-8612-382B-AB69-4FF43D8B5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50383" y="4039900"/>
              <a:ext cx="1657165" cy="1806992"/>
            </a:xfrm>
            <a:prstGeom prst="rect">
              <a:avLst/>
            </a:prstGeom>
          </p:spPr>
        </p:pic>
        <p:sp>
          <p:nvSpPr>
            <p:cNvPr id="66" name="Tekstiruutu 65">
              <a:extLst>
                <a:ext uri="{FF2B5EF4-FFF2-40B4-BE49-F238E27FC236}">
                  <a16:creationId xmlns:a16="http://schemas.microsoft.com/office/drawing/2014/main" id="{265A793C-8374-0AD4-4657-5E20C788317F}"/>
                </a:ext>
              </a:extLst>
            </p:cNvPr>
            <p:cNvSpPr txBox="1"/>
            <p:nvPr/>
          </p:nvSpPr>
          <p:spPr>
            <a:xfrm rot="20866594">
              <a:off x="5647326" y="3090352"/>
              <a:ext cx="1174238" cy="555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b="1" dirty="0">
                  <a:solidFill>
                    <a:schemeClr val="bg1"/>
                  </a:solidFill>
                </a:rPr>
                <a:t>15,99</a:t>
              </a:r>
            </a:p>
          </p:txBody>
        </p:sp>
        <p:sp>
          <p:nvSpPr>
            <p:cNvPr id="67" name="Vuokaaviosymboli: Liitin 66">
              <a:extLst>
                <a:ext uri="{FF2B5EF4-FFF2-40B4-BE49-F238E27FC236}">
                  <a16:creationId xmlns:a16="http://schemas.microsoft.com/office/drawing/2014/main" id="{2D9D5E7F-5296-F1C8-C27C-71EEF1415E41}"/>
                </a:ext>
              </a:extLst>
            </p:cNvPr>
            <p:cNvSpPr/>
            <p:nvPr/>
          </p:nvSpPr>
          <p:spPr>
            <a:xfrm>
              <a:off x="6220052" y="2720033"/>
              <a:ext cx="435796" cy="435796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000" dirty="0"/>
                <a:t>€</a:t>
              </a:r>
            </a:p>
          </p:txBody>
        </p:sp>
        <p:sp>
          <p:nvSpPr>
            <p:cNvPr id="68" name="Tekstiruutu 67">
              <a:extLst>
                <a:ext uri="{FF2B5EF4-FFF2-40B4-BE49-F238E27FC236}">
                  <a16:creationId xmlns:a16="http://schemas.microsoft.com/office/drawing/2014/main" id="{856A9195-4C3A-7AC5-1930-3FFE78B54635}"/>
                </a:ext>
              </a:extLst>
            </p:cNvPr>
            <p:cNvSpPr txBox="1"/>
            <p:nvPr/>
          </p:nvSpPr>
          <p:spPr>
            <a:xfrm rot="20802133">
              <a:off x="5798135" y="3350346"/>
              <a:ext cx="1087934" cy="454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1"/>
                  </a:solidFill>
                </a:rPr>
                <a:t>tarjous</a:t>
              </a:r>
            </a:p>
          </p:txBody>
        </p:sp>
        <p:pic>
          <p:nvPicPr>
            <p:cNvPr id="69" name="Kuva 68" descr="Kuva, joka sisältää kohteen teksti, merkki, clipart-kuva, vektorigrafiikka&#10;&#10;Kuvaus luotu automaattisesti">
              <a:extLst>
                <a:ext uri="{FF2B5EF4-FFF2-40B4-BE49-F238E27FC236}">
                  <a16:creationId xmlns:a16="http://schemas.microsoft.com/office/drawing/2014/main" id="{15BE97CA-0646-DDF3-010A-3F0B38D25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190" y="4359725"/>
              <a:ext cx="681783" cy="681784"/>
            </a:xfrm>
            <a:prstGeom prst="rect">
              <a:avLst/>
            </a:prstGeom>
          </p:spPr>
        </p:pic>
      </p:grpSp>
      <p:sp>
        <p:nvSpPr>
          <p:cNvPr id="70" name="Tekstiruutu 69">
            <a:extLst>
              <a:ext uri="{FF2B5EF4-FFF2-40B4-BE49-F238E27FC236}">
                <a16:creationId xmlns:a16="http://schemas.microsoft.com/office/drawing/2014/main" id="{2E58BC12-7868-8E3F-319B-1D11672DC99B}"/>
              </a:ext>
            </a:extLst>
          </p:cNvPr>
          <p:cNvSpPr txBox="1"/>
          <p:nvPr/>
        </p:nvSpPr>
        <p:spPr>
          <a:xfrm>
            <a:off x="4260714" y="5041015"/>
            <a:ext cx="105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Jos…</a:t>
            </a:r>
          </a:p>
        </p:txBody>
      </p:sp>
      <p:sp>
        <p:nvSpPr>
          <p:cNvPr id="71" name="Tekstiruutu 70">
            <a:extLst>
              <a:ext uri="{FF2B5EF4-FFF2-40B4-BE49-F238E27FC236}">
                <a16:creationId xmlns:a16="http://schemas.microsoft.com/office/drawing/2014/main" id="{2326C1B9-93D4-F623-BB68-FA35610BB1F4}"/>
              </a:ext>
            </a:extLst>
          </p:cNvPr>
          <p:cNvSpPr txBox="1"/>
          <p:nvPr/>
        </p:nvSpPr>
        <p:spPr>
          <a:xfrm>
            <a:off x="6258072" y="3113382"/>
            <a:ext cx="144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Sitten…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78B4549-C5D7-5D8C-664F-4FA3111C90CC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76387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CAF3DED-0AAE-1B2D-F26B-BD72BCF739D0}"/>
              </a:ext>
            </a:extLst>
          </p:cNvPr>
          <p:cNvSpPr txBox="1">
            <a:spLocks/>
          </p:cNvSpPr>
          <p:nvPr/>
        </p:nvSpPr>
        <p:spPr>
          <a:xfrm>
            <a:off x="848236" y="4156128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Voit miettiä näitä myös pieniin ostoksiisi liittyen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2434B00-01BD-337A-890A-2E674D304BD1}"/>
              </a:ext>
            </a:extLst>
          </p:cNvPr>
          <p:cNvSpPr txBox="1"/>
          <p:nvPr/>
        </p:nvSpPr>
        <p:spPr>
          <a:xfrm>
            <a:off x="848236" y="1485084"/>
            <a:ext cx="4023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Tehdäänpä JOS-SITTEN </a:t>
            </a:r>
            <a:r>
              <a:rPr lang="fi-FI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suunnitelmia</a:t>
            </a: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516C7E9-C549-6768-23BA-AC03A0934B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0C36568-632D-CC04-B3FB-61EDAEF3EA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A325566-7C8B-8B35-DCF7-01E5BB586D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70" grpId="0"/>
      <p:bldP spid="7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EF67F-C1B6-BD19-B51D-EF5AE9920650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826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Kotitehtävä 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CAC927-C491-8022-215B-A1348C9CB0F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Jatka</a:t>
            </a:r>
            <a:r>
              <a:rPr lang="en-US" dirty="0"/>
              <a:t> menojen tarkkailua (</a:t>
            </a:r>
            <a:r>
              <a:rPr lang="en-US" dirty="0" err="1"/>
              <a:t>esim</a:t>
            </a:r>
            <a:r>
              <a:rPr lang="en-US" dirty="0"/>
              <a:t>. Walletilla) </a:t>
            </a:r>
          </a:p>
          <a:p>
            <a:pPr lvl="1"/>
            <a:r>
              <a:rPr lang="en-US" dirty="0"/>
              <a:t>Seuraa kaikkia </a:t>
            </a:r>
            <a:r>
              <a:rPr lang="en-US" dirty="0" err="1"/>
              <a:t>menoja</a:t>
            </a:r>
            <a:r>
              <a:rPr lang="en-US" dirty="0"/>
              <a:t> &amp; pieniä ostoksiasi</a:t>
            </a:r>
          </a:p>
          <a:p>
            <a:endParaRPr lang="en-US" dirty="0"/>
          </a:p>
          <a:p>
            <a:r>
              <a:rPr lang="en-US" dirty="0"/>
              <a:t>Aseta tavoite (yritä toista kuin viimeksi!):</a:t>
            </a:r>
          </a:p>
          <a:p>
            <a:pPr lvl="1"/>
            <a:r>
              <a:rPr lang="fi-FI" dirty="0"/>
              <a:t>Millaisen kokonaiskulutuksen sallit itsellesi?</a:t>
            </a:r>
          </a:p>
          <a:p>
            <a:pPr lvl="1"/>
            <a:r>
              <a:rPr lang="fi-FI" dirty="0"/>
              <a:t>TAI</a:t>
            </a:r>
          </a:p>
          <a:p>
            <a:pPr lvl="1"/>
            <a:r>
              <a:rPr lang="fi-FI" dirty="0"/>
              <a:t>Kuinka monta pientä ostosta sallit itsellesi?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Haaste: Yritä käyttää yhtä JOS-SITTEN -suunnitelmistasi!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FFD7CDC-36F6-9CB3-1BB7-61FB572B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5A2064B2-419B-1D2F-230B-BEF3B51F6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51980A2-4EC6-3BFE-8246-A6D0D6DE5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541CED02-3E6B-F6C5-4F91-4589040EB588}"/>
              </a:ext>
            </a:extLst>
          </p:cNvPr>
          <p:cNvSpPr/>
          <p:nvPr/>
        </p:nvSpPr>
        <p:spPr>
          <a:xfrm>
            <a:off x="2617545" y="2188689"/>
            <a:ext cx="6842234" cy="3066483"/>
          </a:xfrm>
          <a:prstGeom prst="roundRect">
            <a:avLst/>
          </a:prstGeom>
          <a:solidFill>
            <a:srgbClr val="CFD0D0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DC91F4-B3AC-1D3B-48A9-CEA45A6A5055}"/>
              </a:ext>
            </a:extLst>
          </p:cNvPr>
          <p:cNvSpPr txBox="1">
            <a:spLocks/>
          </p:cNvSpPr>
          <p:nvPr/>
        </p:nvSpPr>
        <p:spPr>
          <a:xfrm>
            <a:off x="3608705" y="1143699"/>
            <a:ext cx="4974590" cy="8734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Koulutuskerta </a:t>
            </a:r>
            <a:r>
              <a:rPr lang="en-US" sz="6000" dirty="0"/>
              <a:t>3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D783614-0CFC-7582-2973-A9AB3635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066" y="972150"/>
            <a:ext cx="1527711" cy="1492855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4B47F7D5-E04C-2F0D-DCB0-2574CF9BA267}"/>
              </a:ext>
            </a:extLst>
          </p:cNvPr>
          <p:cNvSpPr txBox="1"/>
          <p:nvPr/>
        </p:nvSpPr>
        <p:spPr>
          <a:xfrm>
            <a:off x="2803922" y="2465005"/>
            <a:ext cx="6842234" cy="24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Tuntemuksien kyselyä omien raha-asioiden seuraamisesta. Opittiinko mitään uutta?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Vertaa edellisviikon taulukkoa viime viikkoiseen. Mikä muuttui?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Miten mennyt viikko sujui valitsemasi tavoitteen suhteen?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Juhli jos onnistuit äläkä ole liian ankara itsellesi jos et.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Raha ja identiteetti</a:t>
            </a:r>
            <a:endParaRPr lang="en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Puolivälitavoitteen asettaminen</a:t>
            </a:r>
            <a:endParaRPr lang="en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Tavoitteen porrastaminen </a:t>
            </a:r>
            <a:endParaRPr lang="en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17E6811-113E-E503-EA61-DE878F7C4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C61D7A1-C76F-BE11-6F7D-F423779F1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30B6D19-47E7-3AF9-750E-C983CDB6A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92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allet - Finance Tracker and Budget Planner – Apps on Google Play">
            <a:extLst>
              <a:ext uri="{FF2B5EF4-FFF2-40B4-BE49-F238E27FC236}">
                <a16:creationId xmlns:a16="http://schemas.microsoft.com/office/drawing/2014/main" id="{FB06D176-35E4-FABA-B403-C5120E09E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-1" b="-1"/>
          <a:stretch/>
        </p:blipFill>
        <p:spPr bwMode="auto">
          <a:xfrm>
            <a:off x="6429350" y="2041116"/>
            <a:ext cx="4919331" cy="27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16D0FFD-E5E3-E5C2-D6FE-9B16D557099B}"/>
              </a:ext>
            </a:extLst>
          </p:cNvPr>
          <p:cNvSpPr txBox="1">
            <a:spLocks/>
          </p:cNvSpPr>
          <p:nvPr/>
        </p:nvSpPr>
        <p:spPr>
          <a:xfrm>
            <a:off x="1417116" y="1003879"/>
            <a:ext cx="3330991" cy="7168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dirty="0"/>
              <a:t>Kokemuksesi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113C7C4-5D03-6D6C-9401-2C68B23409B9}"/>
              </a:ext>
            </a:extLst>
          </p:cNvPr>
          <p:cNvSpPr txBox="1">
            <a:spLocks/>
          </p:cNvSpPr>
          <p:nvPr/>
        </p:nvSpPr>
        <p:spPr>
          <a:xfrm>
            <a:off x="1417115" y="2559557"/>
            <a:ext cx="3796016" cy="276712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Seuraatko yhä kaikkea?</a:t>
            </a:r>
          </a:p>
          <a:p>
            <a:r>
              <a:rPr lang="fi-FI" dirty="0"/>
              <a:t>Entä pienet ostokset?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  <a:p>
            <a:r>
              <a:rPr lang="fi-FI" dirty="0"/>
              <a:t>Mitä yllättävää selvisi</a:t>
            </a:r>
            <a:r>
              <a:rPr lang="en-US" dirty="0"/>
              <a:t>?</a:t>
            </a:r>
            <a:endParaRPr lang="en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42CB8BE-0233-C67C-37CD-06F37A8CE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4B9EB49-EB60-FD00-A5EF-D9CCC70DD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E0B63D6-07B9-526E-68E2-897A61DE4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32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Vapaamuotoinen: Muoto 59">
            <a:extLst>
              <a:ext uri="{FF2B5EF4-FFF2-40B4-BE49-F238E27FC236}">
                <a16:creationId xmlns:a16="http://schemas.microsoft.com/office/drawing/2014/main" id="{7E1F4E76-9308-01C7-9FA0-F088718A55E6}"/>
              </a:ext>
            </a:extLst>
          </p:cNvPr>
          <p:cNvSpPr/>
          <p:nvPr/>
        </p:nvSpPr>
        <p:spPr>
          <a:xfrm>
            <a:off x="8595399" y="2352040"/>
            <a:ext cx="645121" cy="1325880"/>
          </a:xfrm>
          <a:custGeom>
            <a:avLst/>
            <a:gdLst>
              <a:gd name="connsiteX0" fmla="*/ 5041 w 645121"/>
              <a:gd name="connsiteY0" fmla="*/ 101600 h 1325880"/>
              <a:gd name="connsiteX1" fmla="*/ 15201 w 645121"/>
              <a:gd name="connsiteY1" fmla="*/ 127000 h 1325880"/>
              <a:gd name="connsiteX2" fmla="*/ 71081 w 645121"/>
              <a:gd name="connsiteY2" fmla="*/ 238760 h 1325880"/>
              <a:gd name="connsiteX3" fmla="*/ 111721 w 645121"/>
              <a:gd name="connsiteY3" fmla="*/ 320040 h 1325880"/>
              <a:gd name="connsiteX4" fmla="*/ 132041 w 645121"/>
              <a:gd name="connsiteY4" fmla="*/ 406400 h 1325880"/>
              <a:gd name="connsiteX5" fmla="*/ 137121 w 645121"/>
              <a:gd name="connsiteY5" fmla="*/ 426720 h 1325880"/>
              <a:gd name="connsiteX6" fmla="*/ 152361 w 645121"/>
              <a:gd name="connsiteY6" fmla="*/ 457200 h 1325880"/>
              <a:gd name="connsiteX7" fmla="*/ 157441 w 645121"/>
              <a:gd name="connsiteY7" fmla="*/ 477520 h 1325880"/>
              <a:gd name="connsiteX8" fmla="*/ 182841 w 645121"/>
              <a:gd name="connsiteY8" fmla="*/ 543560 h 1325880"/>
              <a:gd name="connsiteX9" fmla="*/ 193001 w 645121"/>
              <a:gd name="connsiteY9" fmla="*/ 685800 h 1325880"/>
              <a:gd name="connsiteX10" fmla="*/ 198081 w 645121"/>
              <a:gd name="connsiteY10" fmla="*/ 726440 h 1325880"/>
              <a:gd name="connsiteX11" fmla="*/ 203161 w 645121"/>
              <a:gd name="connsiteY11" fmla="*/ 802640 h 1325880"/>
              <a:gd name="connsiteX12" fmla="*/ 218401 w 645121"/>
              <a:gd name="connsiteY12" fmla="*/ 838200 h 1325880"/>
              <a:gd name="connsiteX13" fmla="*/ 238721 w 645121"/>
              <a:gd name="connsiteY13" fmla="*/ 899160 h 1325880"/>
              <a:gd name="connsiteX14" fmla="*/ 248881 w 645121"/>
              <a:gd name="connsiteY14" fmla="*/ 924560 h 1325880"/>
              <a:gd name="connsiteX15" fmla="*/ 264121 w 645121"/>
              <a:gd name="connsiteY15" fmla="*/ 985520 h 1325880"/>
              <a:gd name="connsiteX16" fmla="*/ 279361 w 645121"/>
              <a:gd name="connsiteY16" fmla="*/ 1021080 h 1325880"/>
              <a:gd name="connsiteX17" fmla="*/ 309841 w 645121"/>
              <a:gd name="connsiteY17" fmla="*/ 1219200 h 1325880"/>
              <a:gd name="connsiteX18" fmla="*/ 325081 w 645121"/>
              <a:gd name="connsiteY18" fmla="*/ 1244600 h 1325880"/>
              <a:gd name="connsiteX19" fmla="*/ 335241 w 645121"/>
              <a:gd name="connsiteY19" fmla="*/ 1259840 h 1325880"/>
              <a:gd name="connsiteX20" fmla="*/ 350481 w 645121"/>
              <a:gd name="connsiteY20" fmla="*/ 1270000 h 1325880"/>
              <a:gd name="connsiteX21" fmla="*/ 375881 w 645121"/>
              <a:gd name="connsiteY21" fmla="*/ 1295400 h 1325880"/>
              <a:gd name="connsiteX22" fmla="*/ 441921 w 645121"/>
              <a:gd name="connsiteY22" fmla="*/ 1325880 h 1325880"/>
              <a:gd name="connsiteX23" fmla="*/ 492721 w 645121"/>
              <a:gd name="connsiteY23" fmla="*/ 1310640 h 1325880"/>
              <a:gd name="connsiteX24" fmla="*/ 513041 w 645121"/>
              <a:gd name="connsiteY24" fmla="*/ 1300480 h 1325880"/>
              <a:gd name="connsiteX25" fmla="*/ 533361 w 645121"/>
              <a:gd name="connsiteY25" fmla="*/ 1275080 h 1325880"/>
              <a:gd name="connsiteX26" fmla="*/ 548601 w 645121"/>
              <a:gd name="connsiteY26" fmla="*/ 1239520 h 1325880"/>
              <a:gd name="connsiteX27" fmla="*/ 579081 w 645121"/>
              <a:gd name="connsiteY27" fmla="*/ 1214120 h 1325880"/>
              <a:gd name="connsiteX28" fmla="*/ 584161 w 645121"/>
              <a:gd name="connsiteY28" fmla="*/ 1183640 h 1325880"/>
              <a:gd name="connsiteX29" fmla="*/ 599401 w 645121"/>
              <a:gd name="connsiteY29" fmla="*/ 1168400 h 1325880"/>
              <a:gd name="connsiteX30" fmla="*/ 619721 w 645121"/>
              <a:gd name="connsiteY30" fmla="*/ 1137920 h 1325880"/>
              <a:gd name="connsiteX31" fmla="*/ 645121 w 645121"/>
              <a:gd name="connsiteY31" fmla="*/ 1087120 h 1325880"/>
              <a:gd name="connsiteX32" fmla="*/ 634961 w 645121"/>
              <a:gd name="connsiteY32" fmla="*/ 1010920 h 1325880"/>
              <a:gd name="connsiteX33" fmla="*/ 624801 w 645121"/>
              <a:gd name="connsiteY33" fmla="*/ 980440 h 1325880"/>
              <a:gd name="connsiteX34" fmla="*/ 614641 w 645121"/>
              <a:gd name="connsiteY34" fmla="*/ 919480 h 1325880"/>
              <a:gd name="connsiteX35" fmla="*/ 619721 w 645121"/>
              <a:gd name="connsiteY35" fmla="*/ 640080 h 1325880"/>
              <a:gd name="connsiteX36" fmla="*/ 624801 w 645121"/>
              <a:gd name="connsiteY36" fmla="*/ 563880 h 1325880"/>
              <a:gd name="connsiteX37" fmla="*/ 634961 w 645121"/>
              <a:gd name="connsiteY37" fmla="*/ 523240 h 1325880"/>
              <a:gd name="connsiteX38" fmla="*/ 640041 w 645121"/>
              <a:gd name="connsiteY38" fmla="*/ 492760 h 1325880"/>
              <a:gd name="connsiteX39" fmla="*/ 634961 w 645121"/>
              <a:gd name="connsiteY39" fmla="*/ 254000 h 1325880"/>
              <a:gd name="connsiteX40" fmla="*/ 629881 w 645121"/>
              <a:gd name="connsiteY40" fmla="*/ 213360 h 1325880"/>
              <a:gd name="connsiteX41" fmla="*/ 619721 w 645121"/>
              <a:gd name="connsiteY41" fmla="*/ 172720 h 1325880"/>
              <a:gd name="connsiteX42" fmla="*/ 614641 w 645121"/>
              <a:gd name="connsiteY42" fmla="*/ 137160 h 1325880"/>
              <a:gd name="connsiteX43" fmla="*/ 589241 w 645121"/>
              <a:gd name="connsiteY43" fmla="*/ 71120 h 1325880"/>
              <a:gd name="connsiteX44" fmla="*/ 584161 w 645121"/>
              <a:gd name="connsiteY44" fmla="*/ 45720 h 1325880"/>
              <a:gd name="connsiteX45" fmla="*/ 528281 w 645121"/>
              <a:gd name="connsiteY45" fmla="*/ 25400 h 1325880"/>
              <a:gd name="connsiteX46" fmla="*/ 507961 w 645121"/>
              <a:gd name="connsiteY46" fmla="*/ 15240 h 1325880"/>
              <a:gd name="connsiteX47" fmla="*/ 457161 w 645121"/>
              <a:gd name="connsiteY47" fmla="*/ 5080 h 1325880"/>
              <a:gd name="connsiteX48" fmla="*/ 431761 w 645121"/>
              <a:gd name="connsiteY48" fmla="*/ 0 h 1325880"/>
              <a:gd name="connsiteX49" fmla="*/ 325081 w 645121"/>
              <a:gd name="connsiteY49" fmla="*/ 5080 h 1325880"/>
              <a:gd name="connsiteX50" fmla="*/ 259041 w 645121"/>
              <a:gd name="connsiteY50" fmla="*/ 30480 h 1325880"/>
              <a:gd name="connsiteX51" fmla="*/ 218401 w 645121"/>
              <a:gd name="connsiteY51" fmla="*/ 50800 h 1325880"/>
              <a:gd name="connsiteX52" fmla="*/ 152361 w 645121"/>
              <a:gd name="connsiteY52" fmla="*/ 96520 h 1325880"/>
              <a:gd name="connsiteX53" fmla="*/ 126961 w 645121"/>
              <a:gd name="connsiteY53" fmla="*/ 111760 h 1325880"/>
              <a:gd name="connsiteX54" fmla="*/ 101561 w 645121"/>
              <a:gd name="connsiteY54" fmla="*/ 116840 h 1325880"/>
              <a:gd name="connsiteX55" fmla="*/ 5041 w 645121"/>
              <a:gd name="connsiteY55" fmla="*/ 10160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45121" h="1325880">
                <a:moveTo>
                  <a:pt x="5041" y="101600"/>
                </a:moveTo>
                <a:cubicBezTo>
                  <a:pt x="-9352" y="103293"/>
                  <a:pt x="11245" y="118784"/>
                  <a:pt x="15201" y="127000"/>
                </a:cubicBezTo>
                <a:cubicBezTo>
                  <a:pt x="33270" y="164527"/>
                  <a:pt x="56847" y="199617"/>
                  <a:pt x="71081" y="238760"/>
                </a:cubicBezTo>
                <a:cubicBezTo>
                  <a:pt x="95106" y="304830"/>
                  <a:pt x="79020" y="279163"/>
                  <a:pt x="111721" y="320040"/>
                </a:cubicBezTo>
                <a:cubicBezTo>
                  <a:pt x="130086" y="430231"/>
                  <a:pt x="111262" y="344062"/>
                  <a:pt x="132041" y="406400"/>
                </a:cubicBezTo>
                <a:cubicBezTo>
                  <a:pt x="134249" y="413024"/>
                  <a:pt x="134528" y="420238"/>
                  <a:pt x="137121" y="426720"/>
                </a:cubicBezTo>
                <a:cubicBezTo>
                  <a:pt x="141340" y="437267"/>
                  <a:pt x="148142" y="446653"/>
                  <a:pt x="152361" y="457200"/>
                </a:cubicBezTo>
                <a:cubicBezTo>
                  <a:pt x="154954" y="463682"/>
                  <a:pt x="154848" y="471038"/>
                  <a:pt x="157441" y="477520"/>
                </a:cubicBezTo>
                <a:cubicBezTo>
                  <a:pt x="188571" y="555344"/>
                  <a:pt x="158299" y="457664"/>
                  <a:pt x="182841" y="543560"/>
                </a:cubicBezTo>
                <a:cubicBezTo>
                  <a:pt x="184885" y="574220"/>
                  <a:pt x="189875" y="652982"/>
                  <a:pt x="193001" y="685800"/>
                </a:cubicBezTo>
                <a:cubicBezTo>
                  <a:pt x="194295" y="699391"/>
                  <a:pt x="196898" y="712839"/>
                  <a:pt x="198081" y="726440"/>
                </a:cubicBezTo>
                <a:cubicBezTo>
                  <a:pt x="200286" y="751801"/>
                  <a:pt x="198607" y="777594"/>
                  <a:pt x="203161" y="802640"/>
                </a:cubicBezTo>
                <a:cubicBezTo>
                  <a:pt x="205468" y="815328"/>
                  <a:pt x="213943" y="826099"/>
                  <a:pt x="218401" y="838200"/>
                </a:cubicBezTo>
                <a:cubicBezTo>
                  <a:pt x="225806" y="858299"/>
                  <a:pt x="230766" y="879273"/>
                  <a:pt x="238721" y="899160"/>
                </a:cubicBezTo>
                <a:cubicBezTo>
                  <a:pt x="242108" y="907627"/>
                  <a:pt x="245765" y="915990"/>
                  <a:pt x="248881" y="924560"/>
                </a:cubicBezTo>
                <a:cubicBezTo>
                  <a:pt x="294709" y="1050586"/>
                  <a:pt x="226109" y="861981"/>
                  <a:pt x="264121" y="985520"/>
                </a:cubicBezTo>
                <a:cubicBezTo>
                  <a:pt x="267914" y="997846"/>
                  <a:pt x="274281" y="1009227"/>
                  <a:pt x="279361" y="1021080"/>
                </a:cubicBezTo>
                <a:cubicBezTo>
                  <a:pt x="282731" y="1051413"/>
                  <a:pt x="296516" y="1196991"/>
                  <a:pt x="309841" y="1219200"/>
                </a:cubicBezTo>
                <a:cubicBezTo>
                  <a:pt x="314921" y="1227667"/>
                  <a:pt x="319848" y="1236227"/>
                  <a:pt x="325081" y="1244600"/>
                </a:cubicBezTo>
                <a:cubicBezTo>
                  <a:pt x="328317" y="1249777"/>
                  <a:pt x="330924" y="1255523"/>
                  <a:pt x="335241" y="1259840"/>
                </a:cubicBezTo>
                <a:cubicBezTo>
                  <a:pt x="339558" y="1264157"/>
                  <a:pt x="345886" y="1265980"/>
                  <a:pt x="350481" y="1270000"/>
                </a:cubicBezTo>
                <a:cubicBezTo>
                  <a:pt x="359492" y="1277885"/>
                  <a:pt x="366390" y="1288100"/>
                  <a:pt x="375881" y="1295400"/>
                </a:cubicBezTo>
                <a:cubicBezTo>
                  <a:pt x="411690" y="1322946"/>
                  <a:pt x="407425" y="1318981"/>
                  <a:pt x="441921" y="1325880"/>
                </a:cubicBezTo>
                <a:cubicBezTo>
                  <a:pt x="461880" y="1320890"/>
                  <a:pt x="472108" y="1318885"/>
                  <a:pt x="492721" y="1310640"/>
                </a:cubicBezTo>
                <a:cubicBezTo>
                  <a:pt x="499752" y="1307828"/>
                  <a:pt x="506268" y="1303867"/>
                  <a:pt x="513041" y="1300480"/>
                </a:cubicBezTo>
                <a:cubicBezTo>
                  <a:pt x="519814" y="1292013"/>
                  <a:pt x="527898" y="1284446"/>
                  <a:pt x="533361" y="1275080"/>
                </a:cubicBezTo>
                <a:cubicBezTo>
                  <a:pt x="539859" y="1263941"/>
                  <a:pt x="540863" y="1249837"/>
                  <a:pt x="548601" y="1239520"/>
                </a:cubicBezTo>
                <a:cubicBezTo>
                  <a:pt x="556536" y="1228940"/>
                  <a:pt x="568921" y="1222587"/>
                  <a:pt x="579081" y="1214120"/>
                </a:cubicBezTo>
                <a:cubicBezTo>
                  <a:pt x="580774" y="1203960"/>
                  <a:pt x="579978" y="1193052"/>
                  <a:pt x="584161" y="1183640"/>
                </a:cubicBezTo>
                <a:cubicBezTo>
                  <a:pt x="587079" y="1177075"/>
                  <a:pt x="594990" y="1174071"/>
                  <a:pt x="599401" y="1168400"/>
                </a:cubicBezTo>
                <a:cubicBezTo>
                  <a:pt x="606898" y="1158761"/>
                  <a:pt x="613735" y="1148563"/>
                  <a:pt x="619721" y="1137920"/>
                </a:cubicBezTo>
                <a:cubicBezTo>
                  <a:pt x="629003" y="1121419"/>
                  <a:pt x="645121" y="1087120"/>
                  <a:pt x="645121" y="1087120"/>
                </a:cubicBezTo>
                <a:cubicBezTo>
                  <a:pt x="641734" y="1061720"/>
                  <a:pt x="639756" y="1036092"/>
                  <a:pt x="634961" y="1010920"/>
                </a:cubicBezTo>
                <a:cubicBezTo>
                  <a:pt x="632957" y="1000400"/>
                  <a:pt x="627398" y="990830"/>
                  <a:pt x="624801" y="980440"/>
                </a:cubicBezTo>
                <a:cubicBezTo>
                  <a:pt x="616410" y="946876"/>
                  <a:pt x="620587" y="967048"/>
                  <a:pt x="614641" y="919480"/>
                </a:cubicBezTo>
                <a:cubicBezTo>
                  <a:pt x="616334" y="826347"/>
                  <a:pt x="617061" y="733191"/>
                  <a:pt x="619721" y="640080"/>
                </a:cubicBezTo>
                <a:cubicBezTo>
                  <a:pt x="620448" y="614634"/>
                  <a:pt x="621508" y="589123"/>
                  <a:pt x="624801" y="563880"/>
                </a:cubicBezTo>
                <a:cubicBezTo>
                  <a:pt x="626607" y="550034"/>
                  <a:pt x="632035" y="536894"/>
                  <a:pt x="634961" y="523240"/>
                </a:cubicBezTo>
                <a:cubicBezTo>
                  <a:pt x="637119" y="513168"/>
                  <a:pt x="638348" y="502920"/>
                  <a:pt x="640041" y="492760"/>
                </a:cubicBezTo>
                <a:cubicBezTo>
                  <a:pt x="638348" y="413173"/>
                  <a:pt x="637854" y="333552"/>
                  <a:pt x="634961" y="254000"/>
                </a:cubicBezTo>
                <a:cubicBezTo>
                  <a:pt x="634465" y="240357"/>
                  <a:pt x="632397" y="226778"/>
                  <a:pt x="629881" y="213360"/>
                </a:cubicBezTo>
                <a:cubicBezTo>
                  <a:pt x="627308" y="199636"/>
                  <a:pt x="622459" y="186412"/>
                  <a:pt x="619721" y="172720"/>
                </a:cubicBezTo>
                <a:cubicBezTo>
                  <a:pt x="617373" y="160979"/>
                  <a:pt x="617545" y="148776"/>
                  <a:pt x="614641" y="137160"/>
                </a:cubicBezTo>
                <a:cubicBezTo>
                  <a:pt x="605824" y="101891"/>
                  <a:pt x="602429" y="97495"/>
                  <a:pt x="589241" y="71120"/>
                </a:cubicBezTo>
                <a:cubicBezTo>
                  <a:pt x="587548" y="62653"/>
                  <a:pt x="588445" y="53217"/>
                  <a:pt x="584161" y="45720"/>
                </a:cubicBezTo>
                <a:cubicBezTo>
                  <a:pt x="576644" y="32565"/>
                  <a:pt x="530609" y="26176"/>
                  <a:pt x="528281" y="25400"/>
                </a:cubicBezTo>
                <a:cubicBezTo>
                  <a:pt x="521097" y="23005"/>
                  <a:pt x="515052" y="17899"/>
                  <a:pt x="507961" y="15240"/>
                </a:cubicBezTo>
                <a:cubicBezTo>
                  <a:pt x="495276" y="10483"/>
                  <a:pt x="468522" y="7146"/>
                  <a:pt x="457161" y="5080"/>
                </a:cubicBezTo>
                <a:cubicBezTo>
                  <a:pt x="448666" y="3535"/>
                  <a:pt x="440228" y="1693"/>
                  <a:pt x="431761" y="0"/>
                </a:cubicBezTo>
                <a:cubicBezTo>
                  <a:pt x="396201" y="1693"/>
                  <a:pt x="360464" y="1149"/>
                  <a:pt x="325081" y="5080"/>
                </a:cubicBezTo>
                <a:cubicBezTo>
                  <a:pt x="313103" y="6411"/>
                  <a:pt x="267433" y="26564"/>
                  <a:pt x="259041" y="30480"/>
                </a:cubicBezTo>
                <a:cubicBezTo>
                  <a:pt x="245316" y="36885"/>
                  <a:pt x="231279" y="42828"/>
                  <a:pt x="218401" y="50800"/>
                </a:cubicBezTo>
                <a:cubicBezTo>
                  <a:pt x="195636" y="64893"/>
                  <a:pt x="175319" y="82745"/>
                  <a:pt x="152361" y="96520"/>
                </a:cubicBezTo>
                <a:cubicBezTo>
                  <a:pt x="143894" y="101600"/>
                  <a:pt x="136129" y="108093"/>
                  <a:pt x="126961" y="111760"/>
                </a:cubicBezTo>
                <a:cubicBezTo>
                  <a:pt x="118944" y="114967"/>
                  <a:pt x="110028" y="115147"/>
                  <a:pt x="101561" y="116840"/>
                </a:cubicBezTo>
                <a:cubicBezTo>
                  <a:pt x="64581" y="135330"/>
                  <a:pt x="19434" y="99907"/>
                  <a:pt x="5041" y="101600"/>
                </a:cubicBezTo>
                <a:close/>
              </a:path>
            </a:pathLst>
          </a:custGeom>
          <a:solidFill>
            <a:srgbClr val="00F9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Vapaamuotoinen: Muoto 58">
            <a:extLst>
              <a:ext uri="{FF2B5EF4-FFF2-40B4-BE49-F238E27FC236}">
                <a16:creationId xmlns:a16="http://schemas.microsoft.com/office/drawing/2014/main" id="{B06D7F3C-B22C-8035-1468-64B569D0D52F}"/>
              </a:ext>
            </a:extLst>
          </p:cNvPr>
          <p:cNvSpPr/>
          <p:nvPr/>
        </p:nvSpPr>
        <p:spPr>
          <a:xfrm>
            <a:off x="7513320" y="3601720"/>
            <a:ext cx="3271520" cy="1950720"/>
          </a:xfrm>
          <a:custGeom>
            <a:avLst/>
            <a:gdLst>
              <a:gd name="connsiteX0" fmla="*/ 3235960 w 3271520"/>
              <a:gd name="connsiteY0" fmla="*/ 0 h 1950720"/>
              <a:gd name="connsiteX1" fmla="*/ 2778760 w 3271520"/>
              <a:gd name="connsiteY1" fmla="*/ 5080 h 1950720"/>
              <a:gd name="connsiteX2" fmla="*/ 2651760 w 3271520"/>
              <a:gd name="connsiteY2" fmla="*/ 25400 h 1950720"/>
              <a:gd name="connsiteX3" fmla="*/ 2606040 w 3271520"/>
              <a:gd name="connsiteY3" fmla="*/ 45720 h 1950720"/>
              <a:gd name="connsiteX4" fmla="*/ 2560320 w 3271520"/>
              <a:gd name="connsiteY4" fmla="*/ 81280 h 1950720"/>
              <a:gd name="connsiteX5" fmla="*/ 2514600 w 3271520"/>
              <a:gd name="connsiteY5" fmla="*/ 111760 h 1950720"/>
              <a:gd name="connsiteX6" fmla="*/ 2352040 w 3271520"/>
              <a:gd name="connsiteY6" fmla="*/ 193040 h 1950720"/>
              <a:gd name="connsiteX7" fmla="*/ 2301240 w 3271520"/>
              <a:gd name="connsiteY7" fmla="*/ 198120 h 1950720"/>
              <a:gd name="connsiteX8" fmla="*/ 2250440 w 3271520"/>
              <a:gd name="connsiteY8" fmla="*/ 213360 h 1950720"/>
              <a:gd name="connsiteX9" fmla="*/ 2204720 w 3271520"/>
              <a:gd name="connsiteY9" fmla="*/ 238760 h 1950720"/>
              <a:gd name="connsiteX10" fmla="*/ 2164080 w 3271520"/>
              <a:gd name="connsiteY10" fmla="*/ 259080 h 1950720"/>
              <a:gd name="connsiteX11" fmla="*/ 2148840 w 3271520"/>
              <a:gd name="connsiteY11" fmla="*/ 269240 h 1950720"/>
              <a:gd name="connsiteX12" fmla="*/ 2113280 w 3271520"/>
              <a:gd name="connsiteY12" fmla="*/ 279400 h 1950720"/>
              <a:gd name="connsiteX13" fmla="*/ 2077720 w 3271520"/>
              <a:gd name="connsiteY13" fmla="*/ 284480 h 1950720"/>
              <a:gd name="connsiteX14" fmla="*/ 1899920 w 3271520"/>
              <a:gd name="connsiteY14" fmla="*/ 304800 h 1950720"/>
              <a:gd name="connsiteX15" fmla="*/ 1386840 w 3271520"/>
              <a:gd name="connsiteY15" fmla="*/ 309880 h 1950720"/>
              <a:gd name="connsiteX16" fmla="*/ 1270000 w 3271520"/>
              <a:gd name="connsiteY16" fmla="*/ 350520 h 1950720"/>
              <a:gd name="connsiteX17" fmla="*/ 1209040 w 3271520"/>
              <a:gd name="connsiteY17" fmla="*/ 370840 h 1950720"/>
              <a:gd name="connsiteX18" fmla="*/ 883920 w 3271520"/>
              <a:gd name="connsiteY18" fmla="*/ 375920 h 1950720"/>
              <a:gd name="connsiteX19" fmla="*/ 614680 w 3271520"/>
              <a:gd name="connsiteY19" fmla="*/ 396240 h 1950720"/>
              <a:gd name="connsiteX20" fmla="*/ 553720 w 3271520"/>
              <a:gd name="connsiteY20" fmla="*/ 416560 h 1950720"/>
              <a:gd name="connsiteX21" fmla="*/ 508000 w 3271520"/>
              <a:gd name="connsiteY21" fmla="*/ 426720 h 1950720"/>
              <a:gd name="connsiteX22" fmla="*/ 492760 w 3271520"/>
              <a:gd name="connsiteY22" fmla="*/ 431800 h 1950720"/>
              <a:gd name="connsiteX23" fmla="*/ 238760 w 3271520"/>
              <a:gd name="connsiteY23" fmla="*/ 436880 h 1950720"/>
              <a:gd name="connsiteX24" fmla="*/ 162560 w 3271520"/>
              <a:gd name="connsiteY24" fmla="*/ 462280 h 1950720"/>
              <a:gd name="connsiteX25" fmla="*/ 137160 w 3271520"/>
              <a:gd name="connsiteY25" fmla="*/ 472440 h 1950720"/>
              <a:gd name="connsiteX26" fmla="*/ 121920 w 3271520"/>
              <a:gd name="connsiteY26" fmla="*/ 477520 h 1950720"/>
              <a:gd name="connsiteX27" fmla="*/ 5080 w 3271520"/>
              <a:gd name="connsiteY27" fmla="*/ 497840 h 1950720"/>
              <a:gd name="connsiteX28" fmla="*/ 0 w 3271520"/>
              <a:gd name="connsiteY28" fmla="*/ 523240 h 1950720"/>
              <a:gd name="connsiteX29" fmla="*/ 55880 w 3271520"/>
              <a:gd name="connsiteY29" fmla="*/ 701040 h 1950720"/>
              <a:gd name="connsiteX30" fmla="*/ 81280 w 3271520"/>
              <a:gd name="connsiteY30" fmla="*/ 756920 h 1950720"/>
              <a:gd name="connsiteX31" fmla="*/ 167640 w 3271520"/>
              <a:gd name="connsiteY31" fmla="*/ 889000 h 1950720"/>
              <a:gd name="connsiteX32" fmla="*/ 198120 w 3271520"/>
              <a:gd name="connsiteY32" fmla="*/ 934720 h 1950720"/>
              <a:gd name="connsiteX33" fmla="*/ 233680 w 3271520"/>
              <a:gd name="connsiteY33" fmla="*/ 975360 h 1950720"/>
              <a:gd name="connsiteX34" fmla="*/ 284480 w 3271520"/>
              <a:gd name="connsiteY34" fmla="*/ 1051560 h 1950720"/>
              <a:gd name="connsiteX35" fmla="*/ 294640 w 3271520"/>
              <a:gd name="connsiteY35" fmla="*/ 1076960 h 1950720"/>
              <a:gd name="connsiteX36" fmla="*/ 309880 w 3271520"/>
              <a:gd name="connsiteY36" fmla="*/ 1127760 h 1950720"/>
              <a:gd name="connsiteX37" fmla="*/ 330200 w 3271520"/>
              <a:gd name="connsiteY37" fmla="*/ 1168400 h 1950720"/>
              <a:gd name="connsiteX38" fmla="*/ 345440 w 3271520"/>
              <a:gd name="connsiteY38" fmla="*/ 1254760 h 1950720"/>
              <a:gd name="connsiteX39" fmla="*/ 350520 w 3271520"/>
              <a:gd name="connsiteY39" fmla="*/ 1300480 h 1950720"/>
              <a:gd name="connsiteX40" fmla="*/ 365760 w 3271520"/>
              <a:gd name="connsiteY40" fmla="*/ 1320800 h 1950720"/>
              <a:gd name="connsiteX41" fmla="*/ 401320 w 3271520"/>
              <a:gd name="connsiteY41" fmla="*/ 1356360 h 1950720"/>
              <a:gd name="connsiteX42" fmla="*/ 426720 w 3271520"/>
              <a:gd name="connsiteY42" fmla="*/ 1397000 h 1950720"/>
              <a:gd name="connsiteX43" fmla="*/ 447040 w 3271520"/>
              <a:gd name="connsiteY43" fmla="*/ 1427480 h 1950720"/>
              <a:gd name="connsiteX44" fmla="*/ 462280 w 3271520"/>
              <a:gd name="connsiteY44" fmla="*/ 1452880 h 1950720"/>
              <a:gd name="connsiteX45" fmla="*/ 487680 w 3271520"/>
              <a:gd name="connsiteY45" fmla="*/ 1468120 h 1950720"/>
              <a:gd name="connsiteX46" fmla="*/ 528320 w 3271520"/>
              <a:gd name="connsiteY46" fmla="*/ 1513840 h 1950720"/>
              <a:gd name="connsiteX47" fmla="*/ 695960 w 3271520"/>
              <a:gd name="connsiteY47" fmla="*/ 1640840 h 1950720"/>
              <a:gd name="connsiteX48" fmla="*/ 807720 w 3271520"/>
              <a:gd name="connsiteY48" fmla="*/ 1691640 h 1950720"/>
              <a:gd name="connsiteX49" fmla="*/ 899160 w 3271520"/>
              <a:gd name="connsiteY49" fmla="*/ 1732280 h 1950720"/>
              <a:gd name="connsiteX50" fmla="*/ 1000760 w 3271520"/>
              <a:gd name="connsiteY50" fmla="*/ 1772920 h 1950720"/>
              <a:gd name="connsiteX51" fmla="*/ 1046480 w 3271520"/>
              <a:gd name="connsiteY51" fmla="*/ 1783080 h 1950720"/>
              <a:gd name="connsiteX52" fmla="*/ 1107440 w 3271520"/>
              <a:gd name="connsiteY52" fmla="*/ 1798320 h 1950720"/>
              <a:gd name="connsiteX53" fmla="*/ 1137920 w 3271520"/>
              <a:gd name="connsiteY53" fmla="*/ 1823720 h 1950720"/>
              <a:gd name="connsiteX54" fmla="*/ 1224280 w 3271520"/>
              <a:gd name="connsiteY54" fmla="*/ 1864360 h 1950720"/>
              <a:gd name="connsiteX55" fmla="*/ 1264920 w 3271520"/>
              <a:gd name="connsiteY55" fmla="*/ 1889760 h 1950720"/>
              <a:gd name="connsiteX56" fmla="*/ 1336040 w 3271520"/>
              <a:gd name="connsiteY56" fmla="*/ 1915160 h 1950720"/>
              <a:gd name="connsiteX57" fmla="*/ 1391920 w 3271520"/>
              <a:gd name="connsiteY57" fmla="*/ 1925320 h 1950720"/>
              <a:gd name="connsiteX58" fmla="*/ 1524000 w 3271520"/>
              <a:gd name="connsiteY58" fmla="*/ 1950720 h 1950720"/>
              <a:gd name="connsiteX59" fmla="*/ 1732280 w 3271520"/>
              <a:gd name="connsiteY59" fmla="*/ 1940560 h 1950720"/>
              <a:gd name="connsiteX60" fmla="*/ 1808480 w 3271520"/>
              <a:gd name="connsiteY60" fmla="*/ 1930400 h 1950720"/>
              <a:gd name="connsiteX61" fmla="*/ 2021840 w 3271520"/>
              <a:gd name="connsiteY61" fmla="*/ 1915160 h 1950720"/>
              <a:gd name="connsiteX62" fmla="*/ 2077720 w 3271520"/>
              <a:gd name="connsiteY62" fmla="*/ 1899920 h 1950720"/>
              <a:gd name="connsiteX63" fmla="*/ 2143760 w 3271520"/>
              <a:gd name="connsiteY63" fmla="*/ 1864360 h 1950720"/>
              <a:gd name="connsiteX64" fmla="*/ 2199640 w 3271520"/>
              <a:gd name="connsiteY64" fmla="*/ 1849120 h 1950720"/>
              <a:gd name="connsiteX65" fmla="*/ 2286000 w 3271520"/>
              <a:gd name="connsiteY65" fmla="*/ 1828800 h 1950720"/>
              <a:gd name="connsiteX66" fmla="*/ 2362200 w 3271520"/>
              <a:gd name="connsiteY66" fmla="*/ 1762760 h 1950720"/>
              <a:gd name="connsiteX67" fmla="*/ 2392680 w 3271520"/>
              <a:gd name="connsiteY67" fmla="*/ 1742440 h 1950720"/>
              <a:gd name="connsiteX68" fmla="*/ 2458720 w 3271520"/>
              <a:gd name="connsiteY68" fmla="*/ 1681480 h 1950720"/>
              <a:gd name="connsiteX69" fmla="*/ 2575560 w 3271520"/>
              <a:gd name="connsiteY69" fmla="*/ 1620520 h 1950720"/>
              <a:gd name="connsiteX70" fmla="*/ 2672080 w 3271520"/>
              <a:gd name="connsiteY70" fmla="*/ 1554480 h 1950720"/>
              <a:gd name="connsiteX71" fmla="*/ 2697480 w 3271520"/>
              <a:gd name="connsiteY71" fmla="*/ 1539240 h 1950720"/>
              <a:gd name="connsiteX72" fmla="*/ 2707640 w 3271520"/>
              <a:gd name="connsiteY72" fmla="*/ 1518920 h 1950720"/>
              <a:gd name="connsiteX73" fmla="*/ 2733040 w 3271520"/>
              <a:gd name="connsiteY73" fmla="*/ 1498600 h 1950720"/>
              <a:gd name="connsiteX74" fmla="*/ 2748280 w 3271520"/>
              <a:gd name="connsiteY74" fmla="*/ 1483360 h 1950720"/>
              <a:gd name="connsiteX75" fmla="*/ 2763520 w 3271520"/>
              <a:gd name="connsiteY75" fmla="*/ 1473200 h 1950720"/>
              <a:gd name="connsiteX76" fmla="*/ 2783840 w 3271520"/>
              <a:gd name="connsiteY76" fmla="*/ 1457960 h 1950720"/>
              <a:gd name="connsiteX77" fmla="*/ 2809240 w 3271520"/>
              <a:gd name="connsiteY77" fmla="*/ 1442720 h 1950720"/>
              <a:gd name="connsiteX78" fmla="*/ 2880360 w 3271520"/>
              <a:gd name="connsiteY78" fmla="*/ 1371600 h 1950720"/>
              <a:gd name="connsiteX79" fmla="*/ 2946400 w 3271520"/>
              <a:gd name="connsiteY79" fmla="*/ 1305560 h 1950720"/>
              <a:gd name="connsiteX80" fmla="*/ 3002280 w 3271520"/>
              <a:gd name="connsiteY80" fmla="*/ 1219200 h 1950720"/>
              <a:gd name="connsiteX81" fmla="*/ 3022600 w 3271520"/>
              <a:gd name="connsiteY81" fmla="*/ 1183640 h 1950720"/>
              <a:gd name="connsiteX82" fmla="*/ 3042920 w 3271520"/>
              <a:gd name="connsiteY82" fmla="*/ 1107440 h 1950720"/>
              <a:gd name="connsiteX83" fmla="*/ 3088640 w 3271520"/>
              <a:gd name="connsiteY83" fmla="*/ 985520 h 1950720"/>
              <a:gd name="connsiteX84" fmla="*/ 3108960 w 3271520"/>
              <a:gd name="connsiteY84" fmla="*/ 873760 h 1950720"/>
              <a:gd name="connsiteX85" fmla="*/ 3119120 w 3271520"/>
              <a:gd name="connsiteY85" fmla="*/ 812800 h 1950720"/>
              <a:gd name="connsiteX86" fmla="*/ 3149600 w 3271520"/>
              <a:gd name="connsiteY86" fmla="*/ 741680 h 1950720"/>
              <a:gd name="connsiteX87" fmla="*/ 3164840 w 3271520"/>
              <a:gd name="connsiteY87" fmla="*/ 695960 h 1950720"/>
              <a:gd name="connsiteX88" fmla="*/ 3180080 w 3271520"/>
              <a:gd name="connsiteY88" fmla="*/ 645160 h 1950720"/>
              <a:gd name="connsiteX89" fmla="*/ 3246120 w 3271520"/>
              <a:gd name="connsiteY89" fmla="*/ 472440 h 1950720"/>
              <a:gd name="connsiteX90" fmla="*/ 3261360 w 3271520"/>
              <a:gd name="connsiteY90" fmla="*/ 386080 h 1950720"/>
              <a:gd name="connsiteX91" fmla="*/ 3271520 w 3271520"/>
              <a:gd name="connsiteY91" fmla="*/ 299720 h 1950720"/>
              <a:gd name="connsiteX92" fmla="*/ 3261360 w 3271520"/>
              <a:gd name="connsiteY92" fmla="*/ 76200 h 1950720"/>
              <a:gd name="connsiteX93" fmla="*/ 3230880 w 3271520"/>
              <a:gd name="connsiteY93" fmla="*/ 35560 h 1950720"/>
              <a:gd name="connsiteX94" fmla="*/ 3235960 w 3271520"/>
              <a:gd name="connsiteY94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271520" h="1950720">
                <a:moveTo>
                  <a:pt x="3235960" y="0"/>
                </a:moveTo>
                <a:lnTo>
                  <a:pt x="2778760" y="5080"/>
                </a:lnTo>
                <a:cubicBezTo>
                  <a:pt x="2742470" y="6117"/>
                  <a:pt x="2689256" y="17901"/>
                  <a:pt x="2651760" y="25400"/>
                </a:cubicBezTo>
                <a:cubicBezTo>
                  <a:pt x="2636520" y="32173"/>
                  <a:pt x="2619752" y="36227"/>
                  <a:pt x="2606040" y="45720"/>
                </a:cubicBezTo>
                <a:cubicBezTo>
                  <a:pt x="2530387" y="98095"/>
                  <a:pt x="2637533" y="50395"/>
                  <a:pt x="2560320" y="81280"/>
                </a:cubicBezTo>
                <a:cubicBezTo>
                  <a:pt x="2522745" y="118855"/>
                  <a:pt x="2559182" y="87754"/>
                  <a:pt x="2514600" y="111760"/>
                </a:cubicBezTo>
                <a:cubicBezTo>
                  <a:pt x="2458620" y="141903"/>
                  <a:pt x="2413548" y="178395"/>
                  <a:pt x="2352040" y="193040"/>
                </a:cubicBezTo>
                <a:cubicBezTo>
                  <a:pt x="2335485" y="196982"/>
                  <a:pt x="2318173" y="196427"/>
                  <a:pt x="2301240" y="198120"/>
                </a:cubicBezTo>
                <a:cubicBezTo>
                  <a:pt x="2284307" y="203200"/>
                  <a:pt x="2266734" y="206500"/>
                  <a:pt x="2250440" y="213360"/>
                </a:cubicBezTo>
                <a:cubicBezTo>
                  <a:pt x="2234372" y="220125"/>
                  <a:pt x="2220128" y="230603"/>
                  <a:pt x="2204720" y="238760"/>
                </a:cubicBezTo>
                <a:cubicBezTo>
                  <a:pt x="2191334" y="245846"/>
                  <a:pt x="2176682" y="250679"/>
                  <a:pt x="2164080" y="259080"/>
                </a:cubicBezTo>
                <a:cubicBezTo>
                  <a:pt x="2159000" y="262467"/>
                  <a:pt x="2154509" y="266973"/>
                  <a:pt x="2148840" y="269240"/>
                </a:cubicBezTo>
                <a:cubicBezTo>
                  <a:pt x="2137394" y="273818"/>
                  <a:pt x="2125334" y="276817"/>
                  <a:pt x="2113280" y="279400"/>
                </a:cubicBezTo>
                <a:cubicBezTo>
                  <a:pt x="2101572" y="281909"/>
                  <a:pt x="2089547" y="282613"/>
                  <a:pt x="2077720" y="284480"/>
                </a:cubicBezTo>
                <a:cubicBezTo>
                  <a:pt x="2005647" y="295860"/>
                  <a:pt x="1985192" y="302737"/>
                  <a:pt x="1899920" y="304800"/>
                </a:cubicBezTo>
                <a:cubicBezTo>
                  <a:pt x="1728935" y="308937"/>
                  <a:pt x="1557867" y="308187"/>
                  <a:pt x="1386840" y="309880"/>
                </a:cubicBezTo>
                <a:cubicBezTo>
                  <a:pt x="1335058" y="324002"/>
                  <a:pt x="1319895" y="325572"/>
                  <a:pt x="1270000" y="350520"/>
                </a:cubicBezTo>
                <a:cubicBezTo>
                  <a:pt x="1243773" y="363633"/>
                  <a:pt x="1238514" y="369998"/>
                  <a:pt x="1209040" y="370840"/>
                </a:cubicBezTo>
                <a:cubicBezTo>
                  <a:pt x="1100698" y="373935"/>
                  <a:pt x="992293" y="374227"/>
                  <a:pt x="883920" y="375920"/>
                </a:cubicBezTo>
                <a:cubicBezTo>
                  <a:pt x="761246" y="381762"/>
                  <a:pt x="711471" y="374731"/>
                  <a:pt x="614680" y="396240"/>
                </a:cubicBezTo>
                <a:cubicBezTo>
                  <a:pt x="565795" y="407103"/>
                  <a:pt x="593936" y="403155"/>
                  <a:pt x="553720" y="416560"/>
                </a:cubicBezTo>
                <a:cubicBezTo>
                  <a:pt x="538075" y="421775"/>
                  <a:pt x="524105" y="422694"/>
                  <a:pt x="508000" y="426720"/>
                </a:cubicBezTo>
                <a:cubicBezTo>
                  <a:pt x="502805" y="428019"/>
                  <a:pt x="498111" y="431598"/>
                  <a:pt x="492760" y="431800"/>
                </a:cubicBezTo>
                <a:cubicBezTo>
                  <a:pt x="408137" y="434993"/>
                  <a:pt x="323427" y="435187"/>
                  <a:pt x="238760" y="436880"/>
                </a:cubicBezTo>
                <a:cubicBezTo>
                  <a:pt x="120223" y="481331"/>
                  <a:pt x="268570" y="426943"/>
                  <a:pt x="162560" y="462280"/>
                </a:cubicBezTo>
                <a:cubicBezTo>
                  <a:pt x="153909" y="465164"/>
                  <a:pt x="145698" y="469238"/>
                  <a:pt x="137160" y="472440"/>
                </a:cubicBezTo>
                <a:cubicBezTo>
                  <a:pt x="132146" y="474320"/>
                  <a:pt x="127000" y="475827"/>
                  <a:pt x="121920" y="477520"/>
                </a:cubicBezTo>
                <a:cubicBezTo>
                  <a:pt x="60661" y="523464"/>
                  <a:pt x="167761" y="449036"/>
                  <a:pt x="5080" y="497840"/>
                </a:cubicBezTo>
                <a:cubicBezTo>
                  <a:pt x="-3190" y="500321"/>
                  <a:pt x="1693" y="514773"/>
                  <a:pt x="0" y="523240"/>
                </a:cubicBezTo>
                <a:cubicBezTo>
                  <a:pt x="9213" y="606153"/>
                  <a:pt x="2888" y="584457"/>
                  <a:pt x="55880" y="701040"/>
                </a:cubicBezTo>
                <a:cubicBezTo>
                  <a:pt x="64347" y="719667"/>
                  <a:pt x="71396" y="739005"/>
                  <a:pt x="81280" y="756920"/>
                </a:cubicBezTo>
                <a:cubicBezTo>
                  <a:pt x="140250" y="863803"/>
                  <a:pt x="118448" y="819312"/>
                  <a:pt x="167640" y="889000"/>
                </a:cubicBezTo>
                <a:cubicBezTo>
                  <a:pt x="178203" y="903964"/>
                  <a:pt x="186994" y="920170"/>
                  <a:pt x="198120" y="934720"/>
                </a:cubicBezTo>
                <a:cubicBezTo>
                  <a:pt x="209054" y="949019"/>
                  <a:pt x="223299" y="960654"/>
                  <a:pt x="233680" y="975360"/>
                </a:cubicBezTo>
                <a:cubicBezTo>
                  <a:pt x="321805" y="1100203"/>
                  <a:pt x="205209" y="956434"/>
                  <a:pt x="284480" y="1051560"/>
                </a:cubicBezTo>
                <a:cubicBezTo>
                  <a:pt x="287867" y="1060027"/>
                  <a:pt x="291756" y="1068309"/>
                  <a:pt x="294640" y="1076960"/>
                </a:cubicBezTo>
                <a:cubicBezTo>
                  <a:pt x="300231" y="1093732"/>
                  <a:pt x="303472" y="1111283"/>
                  <a:pt x="309880" y="1127760"/>
                </a:cubicBezTo>
                <a:cubicBezTo>
                  <a:pt x="315369" y="1141876"/>
                  <a:pt x="323427" y="1154853"/>
                  <a:pt x="330200" y="1168400"/>
                </a:cubicBezTo>
                <a:cubicBezTo>
                  <a:pt x="345822" y="1293378"/>
                  <a:pt x="322477" y="1116984"/>
                  <a:pt x="345440" y="1254760"/>
                </a:cubicBezTo>
                <a:cubicBezTo>
                  <a:pt x="347961" y="1269885"/>
                  <a:pt x="346011" y="1285824"/>
                  <a:pt x="350520" y="1300480"/>
                </a:cubicBezTo>
                <a:cubicBezTo>
                  <a:pt x="353010" y="1308572"/>
                  <a:pt x="360065" y="1314535"/>
                  <a:pt x="365760" y="1320800"/>
                </a:cubicBezTo>
                <a:cubicBezTo>
                  <a:pt x="377036" y="1333204"/>
                  <a:pt x="392021" y="1342412"/>
                  <a:pt x="401320" y="1356360"/>
                </a:cubicBezTo>
                <a:cubicBezTo>
                  <a:pt x="432112" y="1402547"/>
                  <a:pt x="383831" y="1329602"/>
                  <a:pt x="426720" y="1397000"/>
                </a:cubicBezTo>
                <a:cubicBezTo>
                  <a:pt x="433276" y="1407302"/>
                  <a:pt x="440484" y="1417178"/>
                  <a:pt x="447040" y="1427480"/>
                </a:cubicBezTo>
                <a:cubicBezTo>
                  <a:pt x="452341" y="1435810"/>
                  <a:pt x="455298" y="1445898"/>
                  <a:pt x="462280" y="1452880"/>
                </a:cubicBezTo>
                <a:cubicBezTo>
                  <a:pt x="469262" y="1459862"/>
                  <a:pt x="480425" y="1461423"/>
                  <a:pt x="487680" y="1468120"/>
                </a:cubicBezTo>
                <a:cubicBezTo>
                  <a:pt x="502663" y="1481950"/>
                  <a:pt x="513518" y="1499817"/>
                  <a:pt x="528320" y="1513840"/>
                </a:cubicBezTo>
                <a:cubicBezTo>
                  <a:pt x="557444" y="1541431"/>
                  <a:pt x="684184" y="1635933"/>
                  <a:pt x="695960" y="1640840"/>
                </a:cubicBezTo>
                <a:cubicBezTo>
                  <a:pt x="835867" y="1699135"/>
                  <a:pt x="684364" y="1634367"/>
                  <a:pt x="807720" y="1691640"/>
                </a:cubicBezTo>
                <a:cubicBezTo>
                  <a:pt x="837973" y="1705686"/>
                  <a:pt x="868680" y="1718733"/>
                  <a:pt x="899160" y="1732280"/>
                </a:cubicBezTo>
                <a:cubicBezTo>
                  <a:pt x="936466" y="1748861"/>
                  <a:pt x="960730" y="1760911"/>
                  <a:pt x="1000760" y="1772920"/>
                </a:cubicBezTo>
                <a:cubicBezTo>
                  <a:pt x="1015713" y="1777406"/>
                  <a:pt x="1031395" y="1779057"/>
                  <a:pt x="1046480" y="1783080"/>
                </a:cubicBezTo>
                <a:cubicBezTo>
                  <a:pt x="1113566" y="1800970"/>
                  <a:pt x="1040588" y="1787178"/>
                  <a:pt x="1107440" y="1798320"/>
                </a:cubicBezTo>
                <a:cubicBezTo>
                  <a:pt x="1117600" y="1806787"/>
                  <a:pt x="1126795" y="1816568"/>
                  <a:pt x="1137920" y="1823720"/>
                </a:cubicBezTo>
                <a:cubicBezTo>
                  <a:pt x="1164028" y="1840504"/>
                  <a:pt x="1197147" y="1849995"/>
                  <a:pt x="1224280" y="1864360"/>
                </a:cubicBezTo>
                <a:cubicBezTo>
                  <a:pt x="1238398" y="1871834"/>
                  <a:pt x="1250632" y="1882616"/>
                  <a:pt x="1264920" y="1889760"/>
                </a:cubicBezTo>
                <a:cubicBezTo>
                  <a:pt x="1269543" y="1892072"/>
                  <a:pt x="1325918" y="1912778"/>
                  <a:pt x="1336040" y="1915160"/>
                </a:cubicBezTo>
                <a:cubicBezTo>
                  <a:pt x="1354469" y="1919496"/>
                  <a:pt x="1373408" y="1921353"/>
                  <a:pt x="1391920" y="1925320"/>
                </a:cubicBezTo>
                <a:cubicBezTo>
                  <a:pt x="1513830" y="1951444"/>
                  <a:pt x="1438194" y="1941186"/>
                  <a:pt x="1524000" y="1950720"/>
                </a:cubicBezTo>
                <a:cubicBezTo>
                  <a:pt x="1593427" y="1947333"/>
                  <a:pt x="1662947" y="1945512"/>
                  <a:pt x="1732280" y="1940560"/>
                </a:cubicBezTo>
                <a:cubicBezTo>
                  <a:pt x="1757840" y="1938734"/>
                  <a:pt x="1783024" y="1933337"/>
                  <a:pt x="1808480" y="1930400"/>
                </a:cubicBezTo>
                <a:cubicBezTo>
                  <a:pt x="1864654" y="1923918"/>
                  <a:pt x="1992203" y="1917072"/>
                  <a:pt x="2021840" y="1915160"/>
                </a:cubicBezTo>
                <a:cubicBezTo>
                  <a:pt x="2040467" y="1910080"/>
                  <a:pt x="2059603" y="1906595"/>
                  <a:pt x="2077720" y="1899920"/>
                </a:cubicBezTo>
                <a:cubicBezTo>
                  <a:pt x="2151058" y="1872901"/>
                  <a:pt x="2089814" y="1888881"/>
                  <a:pt x="2143760" y="1864360"/>
                </a:cubicBezTo>
                <a:cubicBezTo>
                  <a:pt x="2167150" y="1853728"/>
                  <a:pt x="2176058" y="1854479"/>
                  <a:pt x="2199640" y="1849120"/>
                </a:cubicBezTo>
                <a:lnTo>
                  <a:pt x="2286000" y="1828800"/>
                </a:lnTo>
                <a:cubicBezTo>
                  <a:pt x="2375882" y="1764599"/>
                  <a:pt x="2260320" y="1850086"/>
                  <a:pt x="2362200" y="1762760"/>
                </a:cubicBezTo>
                <a:cubicBezTo>
                  <a:pt x="2371471" y="1754813"/>
                  <a:pt x="2383229" y="1750172"/>
                  <a:pt x="2392680" y="1742440"/>
                </a:cubicBezTo>
                <a:cubicBezTo>
                  <a:pt x="2428546" y="1713095"/>
                  <a:pt x="2412470" y="1711721"/>
                  <a:pt x="2458720" y="1681480"/>
                </a:cubicBezTo>
                <a:cubicBezTo>
                  <a:pt x="2638210" y="1564121"/>
                  <a:pt x="2496843" y="1659878"/>
                  <a:pt x="2575560" y="1620520"/>
                </a:cubicBezTo>
                <a:cubicBezTo>
                  <a:pt x="2606219" y="1605190"/>
                  <a:pt x="2651117" y="1567058"/>
                  <a:pt x="2672080" y="1554480"/>
                </a:cubicBezTo>
                <a:lnTo>
                  <a:pt x="2697480" y="1539240"/>
                </a:lnTo>
                <a:cubicBezTo>
                  <a:pt x="2700867" y="1532467"/>
                  <a:pt x="2702653" y="1524619"/>
                  <a:pt x="2707640" y="1518920"/>
                </a:cubicBezTo>
                <a:cubicBezTo>
                  <a:pt x="2714780" y="1510760"/>
                  <a:pt x="2724880" y="1505740"/>
                  <a:pt x="2733040" y="1498600"/>
                </a:cubicBezTo>
                <a:cubicBezTo>
                  <a:pt x="2738447" y="1493869"/>
                  <a:pt x="2742761" y="1487959"/>
                  <a:pt x="2748280" y="1483360"/>
                </a:cubicBezTo>
                <a:cubicBezTo>
                  <a:pt x="2752970" y="1479451"/>
                  <a:pt x="2758552" y="1476749"/>
                  <a:pt x="2763520" y="1473200"/>
                </a:cubicBezTo>
                <a:cubicBezTo>
                  <a:pt x="2770410" y="1468279"/>
                  <a:pt x="2776795" y="1462656"/>
                  <a:pt x="2783840" y="1457960"/>
                </a:cubicBezTo>
                <a:cubicBezTo>
                  <a:pt x="2792055" y="1452483"/>
                  <a:pt x="2801205" y="1448459"/>
                  <a:pt x="2809240" y="1442720"/>
                </a:cubicBezTo>
                <a:cubicBezTo>
                  <a:pt x="2892640" y="1383148"/>
                  <a:pt x="2823984" y="1434240"/>
                  <a:pt x="2880360" y="1371600"/>
                </a:cubicBezTo>
                <a:cubicBezTo>
                  <a:pt x="2901186" y="1348460"/>
                  <a:pt x="2926952" y="1329870"/>
                  <a:pt x="2946400" y="1305560"/>
                </a:cubicBezTo>
                <a:cubicBezTo>
                  <a:pt x="2980901" y="1262434"/>
                  <a:pt x="2962373" y="1288130"/>
                  <a:pt x="3002280" y="1219200"/>
                </a:cubicBezTo>
                <a:cubicBezTo>
                  <a:pt x="3009120" y="1207385"/>
                  <a:pt x="3022600" y="1183640"/>
                  <a:pt x="3022600" y="1183640"/>
                </a:cubicBezTo>
                <a:cubicBezTo>
                  <a:pt x="3026062" y="1169793"/>
                  <a:pt x="3037477" y="1122214"/>
                  <a:pt x="3042920" y="1107440"/>
                </a:cubicBezTo>
                <a:cubicBezTo>
                  <a:pt x="3113560" y="915703"/>
                  <a:pt x="3025356" y="1175373"/>
                  <a:pt x="3088640" y="985520"/>
                </a:cubicBezTo>
                <a:cubicBezTo>
                  <a:pt x="3114467" y="804729"/>
                  <a:pt x="3085008" y="993521"/>
                  <a:pt x="3108960" y="873760"/>
                </a:cubicBezTo>
                <a:cubicBezTo>
                  <a:pt x="3113000" y="853560"/>
                  <a:pt x="3113062" y="832489"/>
                  <a:pt x="3119120" y="812800"/>
                </a:cubicBezTo>
                <a:cubicBezTo>
                  <a:pt x="3126705" y="788148"/>
                  <a:pt x="3140201" y="765699"/>
                  <a:pt x="3149600" y="741680"/>
                </a:cubicBezTo>
                <a:cubicBezTo>
                  <a:pt x="3155454" y="726720"/>
                  <a:pt x="3160003" y="711279"/>
                  <a:pt x="3164840" y="695960"/>
                </a:cubicBezTo>
                <a:cubicBezTo>
                  <a:pt x="3170164" y="679102"/>
                  <a:pt x="3173514" y="661574"/>
                  <a:pt x="3180080" y="645160"/>
                </a:cubicBezTo>
                <a:cubicBezTo>
                  <a:pt x="3214321" y="559558"/>
                  <a:pt x="3222838" y="604369"/>
                  <a:pt x="3246120" y="472440"/>
                </a:cubicBezTo>
                <a:cubicBezTo>
                  <a:pt x="3251200" y="443653"/>
                  <a:pt x="3258132" y="415133"/>
                  <a:pt x="3261360" y="386080"/>
                </a:cubicBezTo>
                <a:cubicBezTo>
                  <a:pt x="3267948" y="326791"/>
                  <a:pt x="3264538" y="355575"/>
                  <a:pt x="3271520" y="299720"/>
                </a:cubicBezTo>
                <a:cubicBezTo>
                  <a:pt x="3268133" y="225213"/>
                  <a:pt x="3272701" y="149916"/>
                  <a:pt x="3261360" y="76200"/>
                </a:cubicBezTo>
                <a:cubicBezTo>
                  <a:pt x="3258785" y="59464"/>
                  <a:pt x="3238453" y="50706"/>
                  <a:pt x="3230880" y="35560"/>
                </a:cubicBezTo>
                <a:lnTo>
                  <a:pt x="3235960" y="0"/>
                </a:lnTo>
                <a:close/>
              </a:path>
            </a:pathLst>
          </a:custGeom>
          <a:solidFill>
            <a:srgbClr val="FF40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E8427E-00E8-AE80-17E3-8352322A9AEF}"/>
              </a:ext>
            </a:extLst>
          </p:cNvPr>
          <p:cNvSpPr txBox="1">
            <a:spLocks/>
          </p:cNvSpPr>
          <p:nvPr/>
        </p:nvSpPr>
        <p:spPr>
          <a:xfrm>
            <a:off x="3455670" y="844398"/>
            <a:ext cx="5280660" cy="2387009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3900" dirty="0">
                <a:latin typeface="+mj-lt"/>
              </a:rPr>
              <a:t>Verrataan edellisen viikon taulukkoa viime viikkoiseen</a:t>
            </a:r>
            <a:endParaRPr lang="en-FI" sz="39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fi-FI" dirty="0"/>
          </a:p>
          <a:p>
            <a:pPr marL="0" indent="0" algn="ctr">
              <a:buFont typeface="Arial" panose="020B0604020202020204" pitchFamily="34" charset="0"/>
              <a:buNone/>
            </a:pPr>
            <a:endParaRPr lang="fi-FI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i-FI" dirty="0"/>
              <a:t>Mikä muuttui?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519A508-6636-98F1-97DF-3C738A0DF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726B84E-54BE-8C78-71FA-033100FA1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A21FB63-59CE-A382-156F-1A3B2C222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grpSp>
        <p:nvGrpSpPr>
          <p:cNvPr id="43" name="Ryhmä 42">
            <a:extLst>
              <a:ext uri="{FF2B5EF4-FFF2-40B4-BE49-F238E27FC236}">
                <a16:creationId xmlns:a16="http://schemas.microsoft.com/office/drawing/2014/main" id="{7B83BE95-B7AB-B7B6-B73C-5D5E0A3210BD}"/>
              </a:ext>
            </a:extLst>
          </p:cNvPr>
          <p:cNvGrpSpPr/>
          <p:nvPr/>
        </p:nvGrpSpPr>
        <p:grpSpPr>
          <a:xfrm>
            <a:off x="1234291" y="2310644"/>
            <a:ext cx="3296093" cy="3153166"/>
            <a:chOff x="818811" y="1527289"/>
            <a:chExt cx="4027081" cy="3852457"/>
          </a:xfrm>
        </p:grpSpPr>
        <p:sp>
          <p:nvSpPr>
            <p:cNvPr id="44" name="Vapaamuotoinen: Muoto 43">
              <a:extLst>
                <a:ext uri="{FF2B5EF4-FFF2-40B4-BE49-F238E27FC236}">
                  <a16:creationId xmlns:a16="http://schemas.microsoft.com/office/drawing/2014/main" id="{8DD70503-E1FD-1801-A687-FC826A9A5E49}"/>
                </a:ext>
              </a:extLst>
            </p:cNvPr>
            <p:cNvSpPr/>
            <p:nvPr/>
          </p:nvSpPr>
          <p:spPr>
            <a:xfrm>
              <a:off x="3217115" y="1899216"/>
              <a:ext cx="1502554" cy="1669966"/>
            </a:xfrm>
            <a:custGeom>
              <a:avLst/>
              <a:gdLst>
                <a:gd name="connsiteX0" fmla="*/ 703293 w 1502554"/>
                <a:gd name="connsiteY0" fmla="*/ 4795 h 1669966"/>
                <a:gd name="connsiteX1" fmla="*/ 693668 w 1502554"/>
                <a:gd name="connsiteY1" fmla="*/ 101048 h 1669966"/>
                <a:gd name="connsiteX2" fmla="*/ 684043 w 1502554"/>
                <a:gd name="connsiteY2" fmla="*/ 139549 h 1669966"/>
                <a:gd name="connsiteX3" fmla="*/ 655167 w 1502554"/>
                <a:gd name="connsiteY3" fmla="*/ 168425 h 1669966"/>
                <a:gd name="connsiteX4" fmla="*/ 635917 w 1502554"/>
                <a:gd name="connsiteY4" fmla="*/ 216551 h 1669966"/>
                <a:gd name="connsiteX5" fmla="*/ 597416 w 1502554"/>
                <a:gd name="connsiteY5" fmla="*/ 245427 h 1669966"/>
                <a:gd name="connsiteX6" fmla="*/ 587790 w 1502554"/>
                <a:gd name="connsiteY6" fmla="*/ 293553 h 1669966"/>
                <a:gd name="connsiteX7" fmla="*/ 568540 w 1502554"/>
                <a:gd name="connsiteY7" fmla="*/ 351305 h 1669966"/>
                <a:gd name="connsiteX8" fmla="*/ 510788 w 1502554"/>
                <a:gd name="connsiteY8" fmla="*/ 428307 h 1669966"/>
                <a:gd name="connsiteX9" fmla="*/ 443411 w 1502554"/>
                <a:gd name="connsiteY9" fmla="*/ 534185 h 1669966"/>
                <a:gd name="connsiteX10" fmla="*/ 424161 w 1502554"/>
                <a:gd name="connsiteY10" fmla="*/ 563060 h 1669966"/>
                <a:gd name="connsiteX11" fmla="*/ 414536 w 1502554"/>
                <a:gd name="connsiteY11" fmla="*/ 601561 h 1669966"/>
                <a:gd name="connsiteX12" fmla="*/ 395285 w 1502554"/>
                <a:gd name="connsiteY12" fmla="*/ 630437 h 1669966"/>
                <a:gd name="connsiteX13" fmla="*/ 385660 w 1502554"/>
                <a:gd name="connsiteY13" fmla="*/ 697814 h 1669966"/>
                <a:gd name="connsiteX14" fmla="*/ 366409 w 1502554"/>
                <a:gd name="connsiteY14" fmla="*/ 755566 h 1669966"/>
                <a:gd name="connsiteX15" fmla="*/ 356784 w 1502554"/>
                <a:gd name="connsiteY15" fmla="*/ 794067 h 1669966"/>
                <a:gd name="connsiteX16" fmla="*/ 289407 w 1502554"/>
                <a:gd name="connsiteY16" fmla="*/ 851818 h 1669966"/>
                <a:gd name="connsiteX17" fmla="*/ 231656 w 1502554"/>
                <a:gd name="connsiteY17" fmla="*/ 948071 h 1669966"/>
                <a:gd name="connsiteX18" fmla="*/ 212405 w 1502554"/>
                <a:gd name="connsiteY18" fmla="*/ 976947 h 1669966"/>
                <a:gd name="connsiteX19" fmla="*/ 193155 w 1502554"/>
                <a:gd name="connsiteY19" fmla="*/ 1015448 h 1669966"/>
                <a:gd name="connsiteX20" fmla="*/ 164279 w 1502554"/>
                <a:gd name="connsiteY20" fmla="*/ 1053949 h 1669966"/>
                <a:gd name="connsiteX21" fmla="*/ 145028 w 1502554"/>
                <a:gd name="connsiteY21" fmla="*/ 1082825 h 1669966"/>
                <a:gd name="connsiteX22" fmla="*/ 135403 w 1502554"/>
                <a:gd name="connsiteY22" fmla="*/ 1179077 h 1669966"/>
                <a:gd name="connsiteX23" fmla="*/ 106527 w 1502554"/>
                <a:gd name="connsiteY23" fmla="*/ 1275330 h 1669966"/>
                <a:gd name="connsiteX24" fmla="*/ 39150 w 1502554"/>
                <a:gd name="connsiteY24" fmla="*/ 1361957 h 1669966"/>
                <a:gd name="connsiteX25" fmla="*/ 29525 w 1502554"/>
                <a:gd name="connsiteY25" fmla="*/ 1400458 h 1669966"/>
                <a:gd name="connsiteX26" fmla="*/ 649 w 1502554"/>
                <a:gd name="connsiteY26" fmla="*/ 1448585 h 1669966"/>
                <a:gd name="connsiteX27" fmla="*/ 19900 w 1502554"/>
                <a:gd name="connsiteY27" fmla="*/ 1573713 h 1669966"/>
                <a:gd name="connsiteX28" fmla="*/ 135403 w 1502554"/>
                <a:gd name="connsiteY28" fmla="*/ 1669966 h 1669966"/>
                <a:gd name="connsiteX29" fmla="*/ 530039 w 1502554"/>
                <a:gd name="connsiteY29" fmla="*/ 1650715 h 1669966"/>
                <a:gd name="connsiteX30" fmla="*/ 645542 w 1502554"/>
                <a:gd name="connsiteY30" fmla="*/ 1621839 h 1669966"/>
                <a:gd name="connsiteX31" fmla="*/ 799546 w 1502554"/>
                <a:gd name="connsiteY31" fmla="*/ 1535212 h 1669966"/>
                <a:gd name="connsiteX32" fmla="*/ 876548 w 1502554"/>
                <a:gd name="connsiteY32" fmla="*/ 1506336 h 1669966"/>
                <a:gd name="connsiteX33" fmla="*/ 924675 w 1502554"/>
                <a:gd name="connsiteY33" fmla="*/ 1467835 h 1669966"/>
                <a:gd name="connsiteX34" fmla="*/ 1069053 w 1502554"/>
                <a:gd name="connsiteY34" fmla="*/ 1419709 h 1669966"/>
                <a:gd name="connsiteX35" fmla="*/ 1194182 w 1502554"/>
                <a:gd name="connsiteY35" fmla="*/ 1390833 h 1669966"/>
                <a:gd name="connsiteX36" fmla="*/ 1242308 w 1502554"/>
                <a:gd name="connsiteY36" fmla="*/ 1361957 h 1669966"/>
                <a:gd name="connsiteX37" fmla="*/ 1319310 w 1502554"/>
                <a:gd name="connsiteY37" fmla="*/ 1284955 h 1669966"/>
                <a:gd name="connsiteX38" fmla="*/ 1415563 w 1502554"/>
                <a:gd name="connsiteY38" fmla="*/ 1217578 h 1669966"/>
                <a:gd name="connsiteX39" fmla="*/ 1444439 w 1502554"/>
                <a:gd name="connsiteY39" fmla="*/ 1179077 h 1669966"/>
                <a:gd name="connsiteX40" fmla="*/ 1492565 w 1502554"/>
                <a:gd name="connsiteY40" fmla="*/ 1121326 h 1669966"/>
                <a:gd name="connsiteX41" fmla="*/ 1492565 w 1502554"/>
                <a:gd name="connsiteY41" fmla="*/ 1034698 h 1669966"/>
                <a:gd name="connsiteX42" fmla="*/ 1482940 w 1502554"/>
                <a:gd name="connsiteY42" fmla="*/ 938446 h 1669966"/>
                <a:gd name="connsiteX43" fmla="*/ 1367437 w 1502554"/>
                <a:gd name="connsiteY43" fmla="*/ 649688 h 1669966"/>
                <a:gd name="connsiteX44" fmla="*/ 1309685 w 1502554"/>
                <a:gd name="connsiteY44" fmla="*/ 514934 h 1669966"/>
                <a:gd name="connsiteX45" fmla="*/ 1155681 w 1502554"/>
                <a:gd name="connsiteY45" fmla="*/ 380180 h 1669966"/>
                <a:gd name="connsiteX46" fmla="*/ 1097929 w 1502554"/>
                <a:gd name="connsiteY46" fmla="*/ 332054 h 1669966"/>
                <a:gd name="connsiteX47" fmla="*/ 1069053 w 1502554"/>
                <a:gd name="connsiteY47" fmla="*/ 303178 h 1669966"/>
                <a:gd name="connsiteX48" fmla="*/ 1040178 w 1502554"/>
                <a:gd name="connsiteY48" fmla="*/ 293553 h 1669966"/>
                <a:gd name="connsiteX49" fmla="*/ 1011302 w 1502554"/>
                <a:gd name="connsiteY49" fmla="*/ 245427 h 1669966"/>
                <a:gd name="connsiteX50" fmla="*/ 963176 w 1502554"/>
                <a:gd name="connsiteY50" fmla="*/ 206926 h 1669966"/>
                <a:gd name="connsiteX51" fmla="*/ 934300 w 1502554"/>
                <a:gd name="connsiteY51" fmla="*/ 178050 h 1669966"/>
                <a:gd name="connsiteX52" fmla="*/ 857298 w 1502554"/>
                <a:gd name="connsiteY52" fmla="*/ 91422 h 1669966"/>
                <a:gd name="connsiteX53" fmla="*/ 818797 w 1502554"/>
                <a:gd name="connsiteY53" fmla="*/ 72172 h 1669966"/>
                <a:gd name="connsiteX54" fmla="*/ 751420 w 1502554"/>
                <a:gd name="connsiteY54" fmla="*/ 14420 h 1669966"/>
                <a:gd name="connsiteX55" fmla="*/ 703293 w 1502554"/>
                <a:gd name="connsiteY55" fmla="*/ 4795 h 166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02554" h="1669966">
                  <a:moveTo>
                    <a:pt x="703293" y="4795"/>
                  </a:moveTo>
                  <a:cubicBezTo>
                    <a:pt x="693668" y="19233"/>
                    <a:pt x="698228" y="69128"/>
                    <a:pt x="693668" y="101048"/>
                  </a:cubicBezTo>
                  <a:cubicBezTo>
                    <a:pt x="691797" y="114144"/>
                    <a:pt x="690606" y="128063"/>
                    <a:pt x="684043" y="139549"/>
                  </a:cubicBezTo>
                  <a:cubicBezTo>
                    <a:pt x="677289" y="151368"/>
                    <a:pt x="664792" y="158800"/>
                    <a:pt x="655167" y="168425"/>
                  </a:cubicBezTo>
                  <a:cubicBezTo>
                    <a:pt x="648750" y="184467"/>
                    <a:pt x="646284" y="202729"/>
                    <a:pt x="635917" y="216551"/>
                  </a:cubicBezTo>
                  <a:cubicBezTo>
                    <a:pt x="626292" y="229385"/>
                    <a:pt x="605918" y="231823"/>
                    <a:pt x="597416" y="245427"/>
                  </a:cubicBezTo>
                  <a:cubicBezTo>
                    <a:pt x="588745" y="259300"/>
                    <a:pt x="592095" y="277770"/>
                    <a:pt x="587790" y="293553"/>
                  </a:cubicBezTo>
                  <a:cubicBezTo>
                    <a:pt x="582451" y="313130"/>
                    <a:pt x="576076" y="332464"/>
                    <a:pt x="568540" y="351305"/>
                  </a:cubicBezTo>
                  <a:cubicBezTo>
                    <a:pt x="540909" y="420384"/>
                    <a:pt x="559768" y="361516"/>
                    <a:pt x="510788" y="428307"/>
                  </a:cubicBezTo>
                  <a:cubicBezTo>
                    <a:pt x="486050" y="462041"/>
                    <a:pt x="466032" y="498996"/>
                    <a:pt x="443411" y="534185"/>
                  </a:cubicBezTo>
                  <a:cubicBezTo>
                    <a:pt x="437156" y="543916"/>
                    <a:pt x="424161" y="563060"/>
                    <a:pt x="424161" y="563060"/>
                  </a:cubicBezTo>
                  <a:cubicBezTo>
                    <a:pt x="420953" y="575894"/>
                    <a:pt x="419747" y="589402"/>
                    <a:pt x="414536" y="601561"/>
                  </a:cubicBezTo>
                  <a:cubicBezTo>
                    <a:pt x="409979" y="612194"/>
                    <a:pt x="398609" y="619357"/>
                    <a:pt x="395285" y="630437"/>
                  </a:cubicBezTo>
                  <a:cubicBezTo>
                    <a:pt x="388766" y="652167"/>
                    <a:pt x="390761" y="675708"/>
                    <a:pt x="385660" y="697814"/>
                  </a:cubicBezTo>
                  <a:cubicBezTo>
                    <a:pt x="381097" y="717586"/>
                    <a:pt x="371330" y="735880"/>
                    <a:pt x="366409" y="755566"/>
                  </a:cubicBezTo>
                  <a:cubicBezTo>
                    <a:pt x="363201" y="768400"/>
                    <a:pt x="363795" y="782849"/>
                    <a:pt x="356784" y="794067"/>
                  </a:cubicBezTo>
                  <a:cubicBezTo>
                    <a:pt x="340112" y="820743"/>
                    <a:pt x="314258" y="835251"/>
                    <a:pt x="289407" y="851818"/>
                  </a:cubicBezTo>
                  <a:cubicBezTo>
                    <a:pt x="270157" y="883902"/>
                    <a:pt x="252411" y="916939"/>
                    <a:pt x="231656" y="948071"/>
                  </a:cubicBezTo>
                  <a:cubicBezTo>
                    <a:pt x="225239" y="957696"/>
                    <a:pt x="218144" y="966903"/>
                    <a:pt x="212405" y="976947"/>
                  </a:cubicBezTo>
                  <a:cubicBezTo>
                    <a:pt x="205286" y="989405"/>
                    <a:pt x="200760" y="1003281"/>
                    <a:pt x="193155" y="1015448"/>
                  </a:cubicBezTo>
                  <a:cubicBezTo>
                    <a:pt x="184653" y="1029052"/>
                    <a:pt x="173603" y="1040895"/>
                    <a:pt x="164279" y="1053949"/>
                  </a:cubicBezTo>
                  <a:cubicBezTo>
                    <a:pt x="157555" y="1063362"/>
                    <a:pt x="151445" y="1073200"/>
                    <a:pt x="145028" y="1082825"/>
                  </a:cubicBezTo>
                  <a:cubicBezTo>
                    <a:pt x="141820" y="1114909"/>
                    <a:pt x="139963" y="1147157"/>
                    <a:pt x="135403" y="1179077"/>
                  </a:cubicBezTo>
                  <a:cubicBezTo>
                    <a:pt x="132456" y="1199709"/>
                    <a:pt x="112169" y="1262635"/>
                    <a:pt x="106527" y="1275330"/>
                  </a:cubicBezTo>
                  <a:cubicBezTo>
                    <a:pt x="97054" y="1296645"/>
                    <a:pt x="43396" y="1356862"/>
                    <a:pt x="39150" y="1361957"/>
                  </a:cubicBezTo>
                  <a:cubicBezTo>
                    <a:pt x="35942" y="1374791"/>
                    <a:pt x="34898" y="1388370"/>
                    <a:pt x="29525" y="1400458"/>
                  </a:cubicBezTo>
                  <a:cubicBezTo>
                    <a:pt x="21927" y="1417554"/>
                    <a:pt x="1687" y="1429905"/>
                    <a:pt x="649" y="1448585"/>
                  </a:cubicBezTo>
                  <a:cubicBezTo>
                    <a:pt x="-1692" y="1490720"/>
                    <a:pt x="1757" y="1535612"/>
                    <a:pt x="19900" y="1573713"/>
                  </a:cubicBezTo>
                  <a:cubicBezTo>
                    <a:pt x="47133" y="1630903"/>
                    <a:pt x="88119" y="1646323"/>
                    <a:pt x="135403" y="1669966"/>
                  </a:cubicBezTo>
                  <a:cubicBezTo>
                    <a:pt x="213400" y="1667737"/>
                    <a:pt x="409839" y="1677426"/>
                    <a:pt x="530039" y="1650715"/>
                  </a:cubicBezTo>
                  <a:cubicBezTo>
                    <a:pt x="568780" y="1642106"/>
                    <a:pt x="608383" y="1635774"/>
                    <a:pt x="645542" y="1621839"/>
                  </a:cubicBezTo>
                  <a:cubicBezTo>
                    <a:pt x="896252" y="1527823"/>
                    <a:pt x="681567" y="1600757"/>
                    <a:pt x="799546" y="1535212"/>
                  </a:cubicBezTo>
                  <a:cubicBezTo>
                    <a:pt x="816814" y="1525618"/>
                    <a:pt x="854933" y="1513541"/>
                    <a:pt x="876548" y="1506336"/>
                  </a:cubicBezTo>
                  <a:cubicBezTo>
                    <a:pt x="892590" y="1493502"/>
                    <a:pt x="906929" y="1478187"/>
                    <a:pt x="924675" y="1467835"/>
                  </a:cubicBezTo>
                  <a:cubicBezTo>
                    <a:pt x="979853" y="1435648"/>
                    <a:pt x="1007885" y="1437185"/>
                    <a:pt x="1069053" y="1419709"/>
                  </a:cubicBezTo>
                  <a:cubicBezTo>
                    <a:pt x="1174756" y="1389508"/>
                    <a:pt x="1077170" y="1407549"/>
                    <a:pt x="1194182" y="1390833"/>
                  </a:cubicBezTo>
                  <a:cubicBezTo>
                    <a:pt x="1210224" y="1381208"/>
                    <a:pt x="1228027" y="1374041"/>
                    <a:pt x="1242308" y="1361957"/>
                  </a:cubicBezTo>
                  <a:cubicBezTo>
                    <a:pt x="1270018" y="1338510"/>
                    <a:pt x="1288184" y="1303631"/>
                    <a:pt x="1319310" y="1284955"/>
                  </a:cubicBezTo>
                  <a:cubicBezTo>
                    <a:pt x="1356489" y="1262648"/>
                    <a:pt x="1384195" y="1248946"/>
                    <a:pt x="1415563" y="1217578"/>
                  </a:cubicBezTo>
                  <a:cubicBezTo>
                    <a:pt x="1426907" y="1206234"/>
                    <a:pt x="1433999" y="1191257"/>
                    <a:pt x="1444439" y="1179077"/>
                  </a:cubicBezTo>
                  <a:cubicBezTo>
                    <a:pt x="1500022" y="1114231"/>
                    <a:pt x="1450020" y="1185144"/>
                    <a:pt x="1492565" y="1121326"/>
                  </a:cubicBezTo>
                  <a:cubicBezTo>
                    <a:pt x="1509429" y="1070733"/>
                    <a:pt x="1501805" y="1108618"/>
                    <a:pt x="1492565" y="1034698"/>
                  </a:cubicBezTo>
                  <a:cubicBezTo>
                    <a:pt x="1488566" y="1002703"/>
                    <a:pt x="1491930" y="969411"/>
                    <a:pt x="1482940" y="938446"/>
                  </a:cubicBezTo>
                  <a:cubicBezTo>
                    <a:pt x="1404815" y="669349"/>
                    <a:pt x="1430783" y="818608"/>
                    <a:pt x="1367437" y="649688"/>
                  </a:cubicBezTo>
                  <a:cubicBezTo>
                    <a:pt x="1342140" y="582229"/>
                    <a:pt x="1358601" y="575138"/>
                    <a:pt x="1309685" y="514934"/>
                  </a:cubicBezTo>
                  <a:cubicBezTo>
                    <a:pt x="1238896" y="427809"/>
                    <a:pt x="1232393" y="439189"/>
                    <a:pt x="1155681" y="380180"/>
                  </a:cubicBezTo>
                  <a:cubicBezTo>
                    <a:pt x="1135819" y="364902"/>
                    <a:pt x="1116658" y="348702"/>
                    <a:pt x="1097929" y="332054"/>
                  </a:cubicBezTo>
                  <a:cubicBezTo>
                    <a:pt x="1087755" y="323011"/>
                    <a:pt x="1080379" y="310729"/>
                    <a:pt x="1069053" y="303178"/>
                  </a:cubicBezTo>
                  <a:cubicBezTo>
                    <a:pt x="1060611" y="297550"/>
                    <a:pt x="1049803" y="296761"/>
                    <a:pt x="1040178" y="293553"/>
                  </a:cubicBezTo>
                  <a:cubicBezTo>
                    <a:pt x="1030553" y="277511"/>
                    <a:pt x="1023731" y="259410"/>
                    <a:pt x="1011302" y="245427"/>
                  </a:cubicBezTo>
                  <a:cubicBezTo>
                    <a:pt x="997653" y="230072"/>
                    <a:pt x="978637" y="220454"/>
                    <a:pt x="963176" y="206926"/>
                  </a:cubicBezTo>
                  <a:cubicBezTo>
                    <a:pt x="952932" y="197962"/>
                    <a:pt x="943159" y="188385"/>
                    <a:pt x="934300" y="178050"/>
                  </a:cubicBezTo>
                  <a:cubicBezTo>
                    <a:pt x="897634" y="135273"/>
                    <a:pt x="908533" y="131272"/>
                    <a:pt x="857298" y="91422"/>
                  </a:cubicBezTo>
                  <a:cubicBezTo>
                    <a:pt x="845972" y="82613"/>
                    <a:pt x="831631" y="78589"/>
                    <a:pt x="818797" y="72172"/>
                  </a:cubicBezTo>
                  <a:cubicBezTo>
                    <a:pt x="795115" y="48490"/>
                    <a:pt x="780738" y="29079"/>
                    <a:pt x="751420" y="14420"/>
                  </a:cubicBezTo>
                  <a:cubicBezTo>
                    <a:pt x="748550" y="12985"/>
                    <a:pt x="712918" y="-9643"/>
                    <a:pt x="703293" y="479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Vapaamuotoinen: Muoto 44">
              <a:extLst>
                <a:ext uri="{FF2B5EF4-FFF2-40B4-BE49-F238E27FC236}">
                  <a16:creationId xmlns:a16="http://schemas.microsoft.com/office/drawing/2014/main" id="{19699AD6-637B-9CFD-92E1-81AC2699DAE5}"/>
                </a:ext>
              </a:extLst>
            </p:cNvPr>
            <p:cNvSpPr/>
            <p:nvPr/>
          </p:nvSpPr>
          <p:spPr>
            <a:xfrm>
              <a:off x="3135749" y="1615198"/>
              <a:ext cx="774700" cy="1677391"/>
            </a:xfrm>
            <a:custGeom>
              <a:avLst/>
              <a:gdLst>
                <a:gd name="connsiteX0" fmla="*/ 12700 w 774700"/>
                <a:gd name="connsiteY0" fmla="*/ 7341 h 1677391"/>
                <a:gd name="connsiteX1" fmla="*/ 6350 w 774700"/>
                <a:gd name="connsiteY1" fmla="*/ 127991 h 1677391"/>
                <a:gd name="connsiteX2" fmla="*/ 0 w 774700"/>
                <a:gd name="connsiteY2" fmla="*/ 229591 h 1677391"/>
                <a:gd name="connsiteX3" fmla="*/ 6350 w 774700"/>
                <a:gd name="connsiteY3" fmla="*/ 477241 h 1677391"/>
                <a:gd name="connsiteX4" fmla="*/ 19050 w 774700"/>
                <a:gd name="connsiteY4" fmla="*/ 521691 h 1677391"/>
                <a:gd name="connsiteX5" fmla="*/ 38100 w 774700"/>
                <a:gd name="connsiteY5" fmla="*/ 635991 h 1677391"/>
                <a:gd name="connsiteX6" fmla="*/ 44450 w 774700"/>
                <a:gd name="connsiteY6" fmla="*/ 991591 h 1677391"/>
                <a:gd name="connsiteX7" fmla="*/ 50800 w 774700"/>
                <a:gd name="connsiteY7" fmla="*/ 1537691 h 1677391"/>
                <a:gd name="connsiteX8" fmla="*/ 63500 w 774700"/>
                <a:gd name="connsiteY8" fmla="*/ 1613891 h 1677391"/>
                <a:gd name="connsiteX9" fmla="*/ 76200 w 774700"/>
                <a:gd name="connsiteY9" fmla="*/ 1632941 h 1677391"/>
                <a:gd name="connsiteX10" fmla="*/ 114300 w 774700"/>
                <a:gd name="connsiteY10" fmla="*/ 1671041 h 1677391"/>
                <a:gd name="connsiteX11" fmla="*/ 184150 w 774700"/>
                <a:gd name="connsiteY11" fmla="*/ 1677391 h 1677391"/>
                <a:gd name="connsiteX12" fmla="*/ 215900 w 774700"/>
                <a:gd name="connsiteY12" fmla="*/ 1658341 h 1677391"/>
                <a:gd name="connsiteX13" fmla="*/ 222250 w 774700"/>
                <a:gd name="connsiteY13" fmla="*/ 1613891 h 1677391"/>
                <a:gd name="connsiteX14" fmla="*/ 241300 w 774700"/>
                <a:gd name="connsiteY14" fmla="*/ 1582141 h 1677391"/>
                <a:gd name="connsiteX15" fmla="*/ 254000 w 774700"/>
                <a:gd name="connsiteY15" fmla="*/ 1505941 h 1677391"/>
                <a:gd name="connsiteX16" fmla="*/ 266700 w 774700"/>
                <a:gd name="connsiteY16" fmla="*/ 1429741 h 1677391"/>
                <a:gd name="connsiteX17" fmla="*/ 285750 w 774700"/>
                <a:gd name="connsiteY17" fmla="*/ 1404341 h 1677391"/>
                <a:gd name="connsiteX18" fmla="*/ 298450 w 774700"/>
                <a:gd name="connsiteY18" fmla="*/ 1353541 h 1677391"/>
                <a:gd name="connsiteX19" fmla="*/ 336550 w 774700"/>
                <a:gd name="connsiteY19" fmla="*/ 1283691 h 1677391"/>
                <a:gd name="connsiteX20" fmla="*/ 368300 w 774700"/>
                <a:gd name="connsiteY20" fmla="*/ 1194791 h 1677391"/>
                <a:gd name="connsiteX21" fmla="*/ 381000 w 774700"/>
                <a:gd name="connsiteY21" fmla="*/ 1156691 h 1677391"/>
                <a:gd name="connsiteX22" fmla="*/ 400050 w 774700"/>
                <a:gd name="connsiteY22" fmla="*/ 1118591 h 1677391"/>
                <a:gd name="connsiteX23" fmla="*/ 425450 w 774700"/>
                <a:gd name="connsiteY23" fmla="*/ 1048741 h 1677391"/>
                <a:gd name="connsiteX24" fmla="*/ 508000 w 774700"/>
                <a:gd name="connsiteY24" fmla="*/ 940791 h 1677391"/>
                <a:gd name="connsiteX25" fmla="*/ 565150 w 774700"/>
                <a:gd name="connsiteY25" fmla="*/ 870941 h 1677391"/>
                <a:gd name="connsiteX26" fmla="*/ 590550 w 774700"/>
                <a:gd name="connsiteY26" fmla="*/ 801091 h 1677391"/>
                <a:gd name="connsiteX27" fmla="*/ 628650 w 774700"/>
                <a:gd name="connsiteY27" fmla="*/ 750291 h 1677391"/>
                <a:gd name="connsiteX28" fmla="*/ 692150 w 774700"/>
                <a:gd name="connsiteY28" fmla="*/ 635991 h 1677391"/>
                <a:gd name="connsiteX29" fmla="*/ 704850 w 774700"/>
                <a:gd name="connsiteY29" fmla="*/ 597891 h 1677391"/>
                <a:gd name="connsiteX30" fmla="*/ 711200 w 774700"/>
                <a:gd name="connsiteY30" fmla="*/ 547091 h 1677391"/>
                <a:gd name="connsiteX31" fmla="*/ 723900 w 774700"/>
                <a:gd name="connsiteY31" fmla="*/ 502641 h 1677391"/>
                <a:gd name="connsiteX32" fmla="*/ 730250 w 774700"/>
                <a:gd name="connsiteY32" fmla="*/ 470891 h 1677391"/>
                <a:gd name="connsiteX33" fmla="*/ 742950 w 774700"/>
                <a:gd name="connsiteY33" fmla="*/ 394691 h 1677391"/>
                <a:gd name="connsiteX34" fmla="*/ 755650 w 774700"/>
                <a:gd name="connsiteY34" fmla="*/ 362941 h 1677391"/>
                <a:gd name="connsiteX35" fmla="*/ 774700 w 774700"/>
                <a:gd name="connsiteY35" fmla="*/ 274041 h 1677391"/>
                <a:gd name="connsiteX36" fmla="*/ 635000 w 774700"/>
                <a:gd name="connsiteY36" fmla="*/ 197841 h 1677391"/>
                <a:gd name="connsiteX37" fmla="*/ 571500 w 774700"/>
                <a:gd name="connsiteY37" fmla="*/ 172441 h 1677391"/>
                <a:gd name="connsiteX38" fmla="*/ 520700 w 774700"/>
                <a:gd name="connsiteY38" fmla="*/ 166091 h 1677391"/>
                <a:gd name="connsiteX39" fmla="*/ 381000 w 774700"/>
                <a:gd name="connsiteY39" fmla="*/ 96241 h 1677391"/>
                <a:gd name="connsiteX40" fmla="*/ 292100 w 774700"/>
                <a:gd name="connsiteY40" fmla="*/ 32741 h 1677391"/>
                <a:gd name="connsiteX41" fmla="*/ 234950 w 774700"/>
                <a:gd name="connsiteY41" fmla="*/ 26391 h 1677391"/>
                <a:gd name="connsiteX42" fmla="*/ 158750 w 774700"/>
                <a:gd name="connsiteY42" fmla="*/ 20041 h 1677391"/>
                <a:gd name="connsiteX43" fmla="*/ 120650 w 774700"/>
                <a:gd name="connsiteY43" fmla="*/ 13691 h 1677391"/>
                <a:gd name="connsiteX44" fmla="*/ 12700 w 774700"/>
                <a:gd name="connsiteY44" fmla="*/ 7341 h 167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74700" h="1677391">
                  <a:moveTo>
                    <a:pt x="12700" y="7341"/>
                  </a:moveTo>
                  <a:cubicBezTo>
                    <a:pt x="-6350" y="26391"/>
                    <a:pt x="8648" y="87784"/>
                    <a:pt x="6350" y="127991"/>
                  </a:cubicBezTo>
                  <a:cubicBezTo>
                    <a:pt x="4414" y="161868"/>
                    <a:pt x="0" y="195658"/>
                    <a:pt x="0" y="229591"/>
                  </a:cubicBezTo>
                  <a:cubicBezTo>
                    <a:pt x="0" y="312168"/>
                    <a:pt x="976" y="394839"/>
                    <a:pt x="6350" y="477241"/>
                  </a:cubicBezTo>
                  <a:cubicBezTo>
                    <a:pt x="7353" y="492618"/>
                    <a:pt x="15707" y="506648"/>
                    <a:pt x="19050" y="521691"/>
                  </a:cubicBezTo>
                  <a:cubicBezTo>
                    <a:pt x="28276" y="563210"/>
                    <a:pt x="32293" y="595345"/>
                    <a:pt x="38100" y="635991"/>
                  </a:cubicBezTo>
                  <a:cubicBezTo>
                    <a:pt x="40217" y="754524"/>
                    <a:pt x="42780" y="873051"/>
                    <a:pt x="44450" y="991591"/>
                  </a:cubicBezTo>
                  <a:cubicBezTo>
                    <a:pt x="47014" y="1173619"/>
                    <a:pt x="46928" y="1355687"/>
                    <a:pt x="50800" y="1537691"/>
                  </a:cubicBezTo>
                  <a:cubicBezTo>
                    <a:pt x="50978" y="1546040"/>
                    <a:pt x="56721" y="1598074"/>
                    <a:pt x="63500" y="1613891"/>
                  </a:cubicBezTo>
                  <a:cubicBezTo>
                    <a:pt x="66506" y="1620906"/>
                    <a:pt x="72787" y="1626115"/>
                    <a:pt x="76200" y="1632941"/>
                  </a:cubicBezTo>
                  <a:cubicBezTo>
                    <a:pt x="88245" y="1657032"/>
                    <a:pt x="73505" y="1660842"/>
                    <a:pt x="114300" y="1671041"/>
                  </a:cubicBezTo>
                  <a:cubicBezTo>
                    <a:pt x="136981" y="1676711"/>
                    <a:pt x="160867" y="1675274"/>
                    <a:pt x="184150" y="1677391"/>
                  </a:cubicBezTo>
                  <a:cubicBezTo>
                    <a:pt x="194733" y="1671041"/>
                    <a:pt x="209550" y="1668924"/>
                    <a:pt x="215900" y="1658341"/>
                  </a:cubicBezTo>
                  <a:cubicBezTo>
                    <a:pt x="223601" y="1645507"/>
                    <a:pt x="217517" y="1628090"/>
                    <a:pt x="222250" y="1613891"/>
                  </a:cubicBezTo>
                  <a:cubicBezTo>
                    <a:pt x="226153" y="1602182"/>
                    <a:pt x="234950" y="1592724"/>
                    <a:pt x="241300" y="1582141"/>
                  </a:cubicBezTo>
                  <a:cubicBezTo>
                    <a:pt x="245533" y="1556741"/>
                    <a:pt x="249984" y="1531376"/>
                    <a:pt x="254000" y="1505941"/>
                  </a:cubicBezTo>
                  <a:cubicBezTo>
                    <a:pt x="254490" y="1502835"/>
                    <a:pt x="262741" y="1438649"/>
                    <a:pt x="266700" y="1429741"/>
                  </a:cubicBezTo>
                  <a:cubicBezTo>
                    <a:pt x="270998" y="1420070"/>
                    <a:pt x="279400" y="1412808"/>
                    <a:pt x="285750" y="1404341"/>
                  </a:cubicBezTo>
                  <a:cubicBezTo>
                    <a:pt x="289983" y="1387408"/>
                    <a:pt x="292579" y="1369979"/>
                    <a:pt x="298450" y="1353541"/>
                  </a:cubicBezTo>
                  <a:cubicBezTo>
                    <a:pt x="305676" y="1333307"/>
                    <a:pt x="325270" y="1302491"/>
                    <a:pt x="336550" y="1283691"/>
                  </a:cubicBezTo>
                  <a:cubicBezTo>
                    <a:pt x="360793" y="1198839"/>
                    <a:pt x="335737" y="1279455"/>
                    <a:pt x="368300" y="1194791"/>
                  </a:cubicBezTo>
                  <a:cubicBezTo>
                    <a:pt x="373106" y="1182296"/>
                    <a:pt x="375851" y="1169048"/>
                    <a:pt x="381000" y="1156691"/>
                  </a:cubicBezTo>
                  <a:cubicBezTo>
                    <a:pt x="386461" y="1143584"/>
                    <a:pt x="394644" y="1131721"/>
                    <a:pt x="400050" y="1118591"/>
                  </a:cubicBezTo>
                  <a:cubicBezTo>
                    <a:pt x="409483" y="1095682"/>
                    <a:pt x="412592" y="1069918"/>
                    <a:pt x="425450" y="1048741"/>
                  </a:cubicBezTo>
                  <a:cubicBezTo>
                    <a:pt x="448959" y="1010020"/>
                    <a:pt x="482873" y="978482"/>
                    <a:pt x="508000" y="940791"/>
                  </a:cubicBezTo>
                  <a:cubicBezTo>
                    <a:pt x="541702" y="890238"/>
                    <a:pt x="522607" y="913484"/>
                    <a:pt x="565150" y="870941"/>
                  </a:cubicBezTo>
                  <a:cubicBezTo>
                    <a:pt x="573617" y="847658"/>
                    <a:pt x="579011" y="823015"/>
                    <a:pt x="590550" y="801091"/>
                  </a:cubicBezTo>
                  <a:cubicBezTo>
                    <a:pt x="600408" y="782360"/>
                    <a:pt x="616658" y="767733"/>
                    <a:pt x="628650" y="750291"/>
                  </a:cubicBezTo>
                  <a:cubicBezTo>
                    <a:pt x="653392" y="714303"/>
                    <a:pt x="674640" y="676015"/>
                    <a:pt x="692150" y="635991"/>
                  </a:cubicBezTo>
                  <a:cubicBezTo>
                    <a:pt x="697516" y="623726"/>
                    <a:pt x="700617" y="610591"/>
                    <a:pt x="704850" y="597891"/>
                  </a:cubicBezTo>
                  <a:cubicBezTo>
                    <a:pt x="706967" y="580958"/>
                    <a:pt x="707853" y="563825"/>
                    <a:pt x="711200" y="547091"/>
                  </a:cubicBezTo>
                  <a:cubicBezTo>
                    <a:pt x="714222" y="531981"/>
                    <a:pt x="720163" y="517590"/>
                    <a:pt x="723900" y="502641"/>
                  </a:cubicBezTo>
                  <a:cubicBezTo>
                    <a:pt x="726518" y="492170"/>
                    <a:pt x="728374" y="481520"/>
                    <a:pt x="730250" y="470891"/>
                  </a:cubicBezTo>
                  <a:cubicBezTo>
                    <a:pt x="734725" y="445532"/>
                    <a:pt x="737052" y="419757"/>
                    <a:pt x="742950" y="394691"/>
                  </a:cubicBezTo>
                  <a:cubicBezTo>
                    <a:pt x="745561" y="383595"/>
                    <a:pt x="752298" y="373836"/>
                    <a:pt x="755650" y="362941"/>
                  </a:cubicBezTo>
                  <a:cubicBezTo>
                    <a:pt x="767157" y="325542"/>
                    <a:pt x="768664" y="310259"/>
                    <a:pt x="774700" y="274041"/>
                  </a:cubicBezTo>
                  <a:cubicBezTo>
                    <a:pt x="711891" y="234786"/>
                    <a:pt x="715070" y="234540"/>
                    <a:pt x="635000" y="197841"/>
                  </a:cubicBezTo>
                  <a:cubicBezTo>
                    <a:pt x="614276" y="188342"/>
                    <a:pt x="593466" y="178543"/>
                    <a:pt x="571500" y="172441"/>
                  </a:cubicBezTo>
                  <a:cubicBezTo>
                    <a:pt x="555057" y="167874"/>
                    <a:pt x="537633" y="168208"/>
                    <a:pt x="520700" y="166091"/>
                  </a:cubicBezTo>
                  <a:cubicBezTo>
                    <a:pt x="441751" y="132256"/>
                    <a:pt x="441608" y="137565"/>
                    <a:pt x="381000" y="96241"/>
                  </a:cubicBezTo>
                  <a:cubicBezTo>
                    <a:pt x="350912" y="75726"/>
                    <a:pt x="328294" y="36763"/>
                    <a:pt x="292100" y="32741"/>
                  </a:cubicBezTo>
                  <a:lnTo>
                    <a:pt x="234950" y="26391"/>
                  </a:lnTo>
                  <a:cubicBezTo>
                    <a:pt x="209577" y="23975"/>
                    <a:pt x="184082" y="22856"/>
                    <a:pt x="158750" y="20041"/>
                  </a:cubicBezTo>
                  <a:cubicBezTo>
                    <a:pt x="145954" y="18619"/>
                    <a:pt x="133512" y="14276"/>
                    <a:pt x="120650" y="13691"/>
                  </a:cubicBezTo>
                  <a:cubicBezTo>
                    <a:pt x="86818" y="12153"/>
                    <a:pt x="31750" y="-11709"/>
                    <a:pt x="12700" y="7341"/>
                  </a:cubicBezTo>
                  <a:close/>
                </a:path>
              </a:pathLst>
            </a:custGeom>
            <a:solidFill>
              <a:srgbClr val="00F9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Vapaamuotoinen: Muoto 45">
              <a:extLst>
                <a:ext uri="{FF2B5EF4-FFF2-40B4-BE49-F238E27FC236}">
                  <a16:creationId xmlns:a16="http://schemas.microsoft.com/office/drawing/2014/main" id="{E13D3559-3B35-4EC5-18FB-C45A66902155}"/>
                </a:ext>
              </a:extLst>
            </p:cNvPr>
            <p:cNvSpPr/>
            <p:nvPr/>
          </p:nvSpPr>
          <p:spPr>
            <a:xfrm>
              <a:off x="1470363" y="1527289"/>
              <a:ext cx="1716186" cy="1607256"/>
            </a:xfrm>
            <a:custGeom>
              <a:avLst/>
              <a:gdLst>
                <a:gd name="connsiteX0" fmla="*/ 1686 w 1716186"/>
                <a:gd name="connsiteY0" fmla="*/ 628650 h 1607256"/>
                <a:gd name="connsiteX1" fmla="*/ 52486 w 1716186"/>
                <a:gd name="connsiteY1" fmla="*/ 711200 h 1607256"/>
                <a:gd name="connsiteX2" fmla="*/ 109636 w 1716186"/>
                <a:gd name="connsiteY2" fmla="*/ 755650 h 1607256"/>
                <a:gd name="connsiteX3" fmla="*/ 135036 w 1716186"/>
                <a:gd name="connsiteY3" fmla="*/ 774700 h 1607256"/>
                <a:gd name="connsiteX4" fmla="*/ 154086 w 1716186"/>
                <a:gd name="connsiteY4" fmla="*/ 793750 h 1607256"/>
                <a:gd name="connsiteX5" fmla="*/ 300136 w 1716186"/>
                <a:gd name="connsiteY5" fmla="*/ 946150 h 1607256"/>
                <a:gd name="connsiteX6" fmla="*/ 376336 w 1716186"/>
                <a:gd name="connsiteY6" fmla="*/ 984250 h 1607256"/>
                <a:gd name="connsiteX7" fmla="*/ 490636 w 1716186"/>
                <a:gd name="connsiteY7" fmla="*/ 1054100 h 1607256"/>
                <a:gd name="connsiteX8" fmla="*/ 617636 w 1716186"/>
                <a:gd name="connsiteY8" fmla="*/ 1155700 h 1607256"/>
                <a:gd name="connsiteX9" fmla="*/ 649386 w 1716186"/>
                <a:gd name="connsiteY9" fmla="*/ 1174750 h 1607256"/>
                <a:gd name="connsiteX10" fmla="*/ 750986 w 1716186"/>
                <a:gd name="connsiteY10" fmla="*/ 1270000 h 1607256"/>
                <a:gd name="connsiteX11" fmla="*/ 782736 w 1716186"/>
                <a:gd name="connsiteY11" fmla="*/ 1301750 h 1607256"/>
                <a:gd name="connsiteX12" fmla="*/ 833536 w 1716186"/>
                <a:gd name="connsiteY12" fmla="*/ 1333500 h 1607256"/>
                <a:gd name="connsiteX13" fmla="*/ 916086 w 1716186"/>
                <a:gd name="connsiteY13" fmla="*/ 1403350 h 1607256"/>
                <a:gd name="connsiteX14" fmla="*/ 1055786 w 1716186"/>
                <a:gd name="connsiteY14" fmla="*/ 1479550 h 1607256"/>
                <a:gd name="connsiteX15" fmla="*/ 1144686 w 1716186"/>
                <a:gd name="connsiteY15" fmla="*/ 1549400 h 1607256"/>
                <a:gd name="connsiteX16" fmla="*/ 1252636 w 1716186"/>
                <a:gd name="connsiteY16" fmla="*/ 1587500 h 1607256"/>
                <a:gd name="connsiteX17" fmla="*/ 1309786 w 1716186"/>
                <a:gd name="connsiteY17" fmla="*/ 1606550 h 1607256"/>
                <a:gd name="connsiteX18" fmla="*/ 1436786 w 1716186"/>
                <a:gd name="connsiteY18" fmla="*/ 1593850 h 1607256"/>
                <a:gd name="connsiteX19" fmla="*/ 1487586 w 1716186"/>
                <a:gd name="connsiteY19" fmla="*/ 1587500 h 1607256"/>
                <a:gd name="connsiteX20" fmla="*/ 1665386 w 1716186"/>
                <a:gd name="connsiteY20" fmla="*/ 1600200 h 1607256"/>
                <a:gd name="connsiteX21" fmla="*/ 1697136 w 1716186"/>
                <a:gd name="connsiteY21" fmla="*/ 1606550 h 1607256"/>
                <a:gd name="connsiteX22" fmla="*/ 1709836 w 1716186"/>
                <a:gd name="connsiteY22" fmla="*/ 1587500 h 1607256"/>
                <a:gd name="connsiteX23" fmla="*/ 1716186 w 1716186"/>
                <a:gd name="connsiteY23" fmla="*/ 1320800 h 1607256"/>
                <a:gd name="connsiteX24" fmla="*/ 1709836 w 1716186"/>
                <a:gd name="connsiteY24" fmla="*/ 927100 h 1607256"/>
                <a:gd name="connsiteX25" fmla="*/ 1703486 w 1716186"/>
                <a:gd name="connsiteY25" fmla="*/ 895350 h 1607256"/>
                <a:gd name="connsiteX26" fmla="*/ 1690786 w 1716186"/>
                <a:gd name="connsiteY26" fmla="*/ 819150 h 1607256"/>
                <a:gd name="connsiteX27" fmla="*/ 1684436 w 1716186"/>
                <a:gd name="connsiteY27" fmla="*/ 622300 h 1607256"/>
                <a:gd name="connsiteX28" fmla="*/ 1671736 w 1716186"/>
                <a:gd name="connsiteY28" fmla="*/ 260350 h 1607256"/>
                <a:gd name="connsiteX29" fmla="*/ 1665386 w 1716186"/>
                <a:gd name="connsiteY29" fmla="*/ 114300 h 1607256"/>
                <a:gd name="connsiteX30" fmla="*/ 1659036 w 1716186"/>
                <a:gd name="connsiteY30" fmla="*/ 50800 h 1607256"/>
                <a:gd name="connsiteX31" fmla="*/ 1557436 w 1716186"/>
                <a:gd name="connsiteY31" fmla="*/ 19050 h 1607256"/>
                <a:gd name="connsiteX32" fmla="*/ 1411386 w 1716186"/>
                <a:gd name="connsiteY32" fmla="*/ 0 h 1607256"/>
                <a:gd name="connsiteX33" fmla="*/ 1252636 w 1716186"/>
                <a:gd name="connsiteY33" fmla="*/ 19050 h 1607256"/>
                <a:gd name="connsiteX34" fmla="*/ 1100236 w 1716186"/>
                <a:gd name="connsiteY34" fmla="*/ 76200 h 1607256"/>
                <a:gd name="connsiteX35" fmla="*/ 973236 w 1716186"/>
                <a:gd name="connsiteY35" fmla="*/ 107950 h 1607256"/>
                <a:gd name="connsiteX36" fmla="*/ 922436 w 1716186"/>
                <a:gd name="connsiteY36" fmla="*/ 139700 h 1607256"/>
                <a:gd name="connsiteX37" fmla="*/ 858936 w 1716186"/>
                <a:gd name="connsiteY37" fmla="*/ 146050 h 1607256"/>
                <a:gd name="connsiteX38" fmla="*/ 750986 w 1716186"/>
                <a:gd name="connsiteY38" fmla="*/ 158750 h 1607256"/>
                <a:gd name="connsiteX39" fmla="*/ 681136 w 1716186"/>
                <a:gd name="connsiteY39" fmla="*/ 177800 h 1607256"/>
                <a:gd name="connsiteX40" fmla="*/ 566836 w 1716186"/>
                <a:gd name="connsiteY40" fmla="*/ 203200 h 1607256"/>
                <a:gd name="connsiteX41" fmla="*/ 490636 w 1716186"/>
                <a:gd name="connsiteY41" fmla="*/ 254000 h 1607256"/>
                <a:gd name="connsiteX42" fmla="*/ 439836 w 1716186"/>
                <a:gd name="connsiteY42" fmla="*/ 292100 h 1607256"/>
                <a:gd name="connsiteX43" fmla="*/ 344586 w 1716186"/>
                <a:gd name="connsiteY43" fmla="*/ 349250 h 1607256"/>
                <a:gd name="connsiteX44" fmla="*/ 293786 w 1716186"/>
                <a:gd name="connsiteY44" fmla="*/ 368300 h 1607256"/>
                <a:gd name="connsiteX45" fmla="*/ 242986 w 1716186"/>
                <a:gd name="connsiteY45" fmla="*/ 406400 h 1607256"/>
                <a:gd name="connsiteX46" fmla="*/ 204886 w 1716186"/>
                <a:gd name="connsiteY46" fmla="*/ 431800 h 1607256"/>
                <a:gd name="connsiteX47" fmla="*/ 109636 w 1716186"/>
                <a:gd name="connsiteY47" fmla="*/ 520700 h 1607256"/>
                <a:gd name="connsiteX48" fmla="*/ 71536 w 1716186"/>
                <a:gd name="connsiteY48" fmla="*/ 552450 h 1607256"/>
                <a:gd name="connsiteX49" fmla="*/ 33436 w 1716186"/>
                <a:gd name="connsiteY49" fmla="*/ 577850 h 1607256"/>
                <a:gd name="connsiteX50" fmla="*/ 14386 w 1716186"/>
                <a:gd name="connsiteY50" fmla="*/ 603250 h 1607256"/>
                <a:gd name="connsiteX51" fmla="*/ 1686 w 1716186"/>
                <a:gd name="connsiteY51" fmla="*/ 628650 h 16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16186" h="1607256">
                  <a:moveTo>
                    <a:pt x="1686" y="628650"/>
                  </a:moveTo>
                  <a:cubicBezTo>
                    <a:pt x="8036" y="646642"/>
                    <a:pt x="17533" y="676247"/>
                    <a:pt x="52486" y="711200"/>
                  </a:cubicBezTo>
                  <a:cubicBezTo>
                    <a:pt x="69551" y="728265"/>
                    <a:pt x="90507" y="740935"/>
                    <a:pt x="109636" y="755650"/>
                  </a:cubicBezTo>
                  <a:cubicBezTo>
                    <a:pt x="118025" y="762103"/>
                    <a:pt x="127552" y="767216"/>
                    <a:pt x="135036" y="774700"/>
                  </a:cubicBezTo>
                  <a:cubicBezTo>
                    <a:pt x="141386" y="781050"/>
                    <a:pt x="148120" y="787038"/>
                    <a:pt x="154086" y="793750"/>
                  </a:cubicBezTo>
                  <a:cubicBezTo>
                    <a:pt x="198492" y="843706"/>
                    <a:pt x="243538" y="906532"/>
                    <a:pt x="300136" y="946150"/>
                  </a:cubicBezTo>
                  <a:cubicBezTo>
                    <a:pt x="353260" y="983337"/>
                    <a:pt x="310679" y="947482"/>
                    <a:pt x="376336" y="984250"/>
                  </a:cubicBezTo>
                  <a:cubicBezTo>
                    <a:pt x="415294" y="1006067"/>
                    <a:pt x="453924" y="1028684"/>
                    <a:pt x="490636" y="1054100"/>
                  </a:cubicBezTo>
                  <a:cubicBezTo>
                    <a:pt x="718987" y="1212189"/>
                    <a:pt x="469021" y="1031854"/>
                    <a:pt x="617636" y="1155700"/>
                  </a:cubicBezTo>
                  <a:cubicBezTo>
                    <a:pt x="627118" y="1163601"/>
                    <a:pt x="640015" y="1166718"/>
                    <a:pt x="649386" y="1174750"/>
                  </a:cubicBezTo>
                  <a:cubicBezTo>
                    <a:pt x="684632" y="1204961"/>
                    <a:pt x="718161" y="1237175"/>
                    <a:pt x="750986" y="1270000"/>
                  </a:cubicBezTo>
                  <a:cubicBezTo>
                    <a:pt x="761569" y="1280583"/>
                    <a:pt x="770873" y="1292624"/>
                    <a:pt x="782736" y="1301750"/>
                  </a:cubicBezTo>
                  <a:cubicBezTo>
                    <a:pt x="798564" y="1313925"/>
                    <a:pt x="817652" y="1321398"/>
                    <a:pt x="833536" y="1333500"/>
                  </a:cubicBezTo>
                  <a:cubicBezTo>
                    <a:pt x="862208" y="1355345"/>
                    <a:pt x="883846" y="1387230"/>
                    <a:pt x="916086" y="1403350"/>
                  </a:cubicBezTo>
                  <a:cubicBezTo>
                    <a:pt x="947556" y="1419085"/>
                    <a:pt x="1031626" y="1459416"/>
                    <a:pt x="1055786" y="1479550"/>
                  </a:cubicBezTo>
                  <a:cubicBezTo>
                    <a:pt x="1071935" y="1493008"/>
                    <a:pt x="1129586" y="1542152"/>
                    <a:pt x="1144686" y="1549400"/>
                  </a:cubicBezTo>
                  <a:cubicBezTo>
                    <a:pt x="1179087" y="1565912"/>
                    <a:pt x="1216577" y="1575018"/>
                    <a:pt x="1252636" y="1587500"/>
                  </a:cubicBezTo>
                  <a:cubicBezTo>
                    <a:pt x="1271612" y="1594069"/>
                    <a:pt x="1309786" y="1606550"/>
                    <a:pt x="1309786" y="1606550"/>
                  </a:cubicBezTo>
                  <a:lnTo>
                    <a:pt x="1436786" y="1593850"/>
                  </a:lnTo>
                  <a:cubicBezTo>
                    <a:pt x="1453754" y="1592032"/>
                    <a:pt x="1470527" y="1587026"/>
                    <a:pt x="1487586" y="1587500"/>
                  </a:cubicBezTo>
                  <a:cubicBezTo>
                    <a:pt x="1546981" y="1589150"/>
                    <a:pt x="1606119" y="1595967"/>
                    <a:pt x="1665386" y="1600200"/>
                  </a:cubicBezTo>
                  <a:cubicBezTo>
                    <a:pt x="1675969" y="1602317"/>
                    <a:pt x="1686758" y="1609515"/>
                    <a:pt x="1697136" y="1606550"/>
                  </a:cubicBezTo>
                  <a:cubicBezTo>
                    <a:pt x="1704474" y="1604453"/>
                    <a:pt x="1709328" y="1595115"/>
                    <a:pt x="1709836" y="1587500"/>
                  </a:cubicBezTo>
                  <a:cubicBezTo>
                    <a:pt x="1715751" y="1498772"/>
                    <a:pt x="1714069" y="1409700"/>
                    <a:pt x="1716186" y="1320800"/>
                  </a:cubicBezTo>
                  <a:cubicBezTo>
                    <a:pt x="1714069" y="1189567"/>
                    <a:pt x="1713752" y="1058292"/>
                    <a:pt x="1709836" y="927100"/>
                  </a:cubicBezTo>
                  <a:cubicBezTo>
                    <a:pt x="1709514" y="916312"/>
                    <a:pt x="1705260" y="905996"/>
                    <a:pt x="1703486" y="895350"/>
                  </a:cubicBezTo>
                  <a:cubicBezTo>
                    <a:pt x="1687733" y="800834"/>
                    <a:pt x="1705751" y="893975"/>
                    <a:pt x="1690786" y="819150"/>
                  </a:cubicBezTo>
                  <a:cubicBezTo>
                    <a:pt x="1688669" y="753533"/>
                    <a:pt x="1686098" y="687930"/>
                    <a:pt x="1684436" y="622300"/>
                  </a:cubicBezTo>
                  <a:cubicBezTo>
                    <a:pt x="1675806" y="281409"/>
                    <a:pt x="1689663" y="421693"/>
                    <a:pt x="1671736" y="260350"/>
                  </a:cubicBezTo>
                  <a:cubicBezTo>
                    <a:pt x="1669619" y="211667"/>
                    <a:pt x="1668334" y="162940"/>
                    <a:pt x="1665386" y="114300"/>
                  </a:cubicBezTo>
                  <a:cubicBezTo>
                    <a:pt x="1664099" y="93067"/>
                    <a:pt x="1674987" y="64874"/>
                    <a:pt x="1659036" y="50800"/>
                  </a:cubicBezTo>
                  <a:cubicBezTo>
                    <a:pt x="1632430" y="27324"/>
                    <a:pt x="1591927" y="27375"/>
                    <a:pt x="1557436" y="19050"/>
                  </a:cubicBezTo>
                  <a:cubicBezTo>
                    <a:pt x="1517988" y="9528"/>
                    <a:pt x="1453590" y="4220"/>
                    <a:pt x="1411386" y="0"/>
                  </a:cubicBezTo>
                  <a:cubicBezTo>
                    <a:pt x="1358469" y="6350"/>
                    <a:pt x="1304946" y="8843"/>
                    <a:pt x="1252636" y="19050"/>
                  </a:cubicBezTo>
                  <a:cubicBezTo>
                    <a:pt x="1096573" y="49501"/>
                    <a:pt x="1202190" y="38638"/>
                    <a:pt x="1100236" y="76200"/>
                  </a:cubicBezTo>
                  <a:cubicBezTo>
                    <a:pt x="1069602" y="87486"/>
                    <a:pt x="1007011" y="100444"/>
                    <a:pt x="973236" y="107950"/>
                  </a:cubicBezTo>
                  <a:cubicBezTo>
                    <a:pt x="956303" y="118533"/>
                    <a:pt x="941380" y="133385"/>
                    <a:pt x="922436" y="139700"/>
                  </a:cubicBezTo>
                  <a:cubicBezTo>
                    <a:pt x="902255" y="146427"/>
                    <a:pt x="880078" y="143701"/>
                    <a:pt x="858936" y="146050"/>
                  </a:cubicBezTo>
                  <a:lnTo>
                    <a:pt x="750986" y="158750"/>
                  </a:lnTo>
                  <a:cubicBezTo>
                    <a:pt x="727703" y="165100"/>
                    <a:pt x="704596" y="172137"/>
                    <a:pt x="681136" y="177800"/>
                  </a:cubicBezTo>
                  <a:cubicBezTo>
                    <a:pt x="643196" y="186958"/>
                    <a:pt x="566836" y="203200"/>
                    <a:pt x="566836" y="203200"/>
                  </a:cubicBezTo>
                  <a:cubicBezTo>
                    <a:pt x="541436" y="220133"/>
                    <a:pt x="515058" y="235684"/>
                    <a:pt x="490636" y="254000"/>
                  </a:cubicBezTo>
                  <a:cubicBezTo>
                    <a:pt x="473703" y="266700"/>
                    <a:pt x="457565" y="280537"/>
                    <a:pt x="439836" y="292100"/>
                  </a:cubicBezTo>
                  <a:cubicBezTo>
                    <a:pt x="408822" y="312326"/>
                    <a:pt x="379255" y="336249"/>
                    <a:pt x="344586" y="349250"/>
                  </a:cubicBezTo>
                  <a:cubicBezTo>
                    <a:pt x="327653" y="355600"/>
                    <a:pt x="309548" y="359434"/>
                    <a:pt x="293786" y="368300"/>
                  </a:cubicBezTo>
                  <a:cubicBezTo>
                    <a:pt x="275338" y="378677"/>
                    <a:pt x="260210" y="394097"/>
                    <a:pt x="242986" y="406400"/>
                  </a:cubicBezTo>
                  <a:cubicBezTo>
                    <a:pt x="230566" y="415272"/>
                    <a:pt x="216984" y="422494"/>
                    <a:pt x="204886" y="431800"/>
                  </a:cubicBezTo>
                  <a:cubicBezTo>
                    <a:pt x="153211" y="471550"/>
                    <a:pt x="160788" y="473201"/>
                    <a:pt x="109636" y="520700"/>
                  </a:cubicBezTo>
                  <a:cubicBezTo>
                    <a:pt x="97522" y="531949"/>
                    <a:pt x="83892" y="541467"/>
                    <a:pt x="71536" y="552450"/>
                  </a:cubicBezTo>
                  <a:cubicBezTo>
                    <a:pt x="42996" y="577819"/>
                    <a:pt x="64551" y="567478"/>
                    <a:pt x="33436" y="577850"/>
                  </a:cubicBezTo>
                  <a:cubicBezTo>
                    <a:pt x="27086" y="586317"/>
                    <a:pt x="21274" y="595215"/>
                    <a:pt x="14386" y="603250"/>
                  </a:cubicBezTo>
                  <a:cubicBezTo>
                    <a:pt x="8542" y="610068"/>
                    <a:pt x="-4664" y="610658"/>
                    <a:pt x="1686" y="6286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Vapaamuotoinen: Muoto 46">
              <a:extLst>
                <a:ext uri="{FF2B5EF4-FFF2-40B4-BE49-F238E27FC236}">
                  <a16:creationId xmlns:a16="http://schemas.microsoft.com/office/drawing/2014/main" id="{423BCE12-3D25-26CE-D9A1-0474D11322D3}"/>
                </a:ext>
              </a:extLst>
            </p:cNvPr>
            <p:cNvSpPr/>
            <p:nvPr/>
          </p:nvSpPr>
          <p:spPr>
            <a:xfrm>
              <a:off x="849749" y="2152456"/>
              <a:ext cx="1733873" cy="1546533"/>
            </a:xfrm>
            <a:custGeom>
              <a:avLst/>
              <a:gdLst>
                <a:gd name="connsiteX0" fmla="*/ 635000 w 1733873"/>
                <a:gd name="connsiteY0" fmla="*/ 9833 h 1546533"/>
                <a:gd name="connsiteX1" fmla="*/ 793750 w 1733873"/>
                <a:gd name="connsiteY1" fmla="*/ 174933 h 1546533"/>
                <a:gd name="connsiteX2" fmla="*/ 1016000 w 1733873"/>
                <a:gd name="connsiteY2" fmla="*/ 365433 h 1546533"/>
                <a:gd name="connsiteX3" fmla="*/ 1079500 w 1733873"/>
                <a:gd name="connsiteY3" fmla="*/ 416233 h 1546533"/>
                <a:gd name="connsiteX4" fmla="*/ 1143000 w 1733873"/>
                <a:gd name="connsiteY4" fmla="*/ 467033 h 1546533"/>
                <a:gd name="connsiteX5" fmla="*/ 1187450 w 1733873"/>
                <a:gd name="connsiteY5" fmla="*/ 511483 h 1546533"/>
                <a:gd name="connsiteX6" fmla="*/ 1257300 w 1733873"/>
                <a:gd name="connsiteY6" fmla="*/ 555933 h 1546533"/>
                <a:gd name="connsiteX7" fmla="*/ 1403350 w 1733873"/>
                <a:gd name="connsiteY7" fmla="*/ 714683 h 1546533"/>
                <a:gd name="connsiteX8" fmla="*/ 1479550 w 1733873"/>
                <a:gd name="connsiteY8" fmla="*/ 778183 h 1546533"/>
                <a:gd name="connsiteX9" fmla="*/ 1530350 w 1733873"/>
                <a:gd name="connsiteY9" fmla="*/ 803583 h 1546533"/>
                <a:gd name="connsiteX10" fmla="*/ 1574800 w 1733873"/>
                <a:gd name="connsiteY10" fmla="*/ 828983 h 1546533"/>
                <a:gd name="connsiteX11" fmla="*/ 1606550 w 1733873"/>
                <a:gd name="connsiteY11" fmla="*/ 854383 h 1546533"/>
                <a:gd name="connsiteX12" fmla="*/ 1644650 w 1733873"/>
                <a:gd name="connsiteY12" fmla="*/ 879783 h 1546533"/>
                <a:gd name="connsiteX13" fmla="*/ 1670050 w 1733873"/>
                <a:gd name="connsiteY13" fmla="*/ 898833 h 1546533"/>
                <a:gd name="connsiteX14" fmla="*/ 1689100 w 1733873"/>
                <a:gd name="connsiteY14" fmla="*/ 911533 h 1546533"/>
                <a:gd name="connsiteX15" fmla="*/ 1727200 w 1733873"/>
                <a:gd name="connsiteY15" fmla="*/ 943283 h 1546533"/>
                <a:gd name="connsiteX16" fmla="*/ 1714500 w 1733873"/>
                <a:gd name="connsiteY16" fmla="*/ 975033 h 1546533"/>
                <a:gd name="connsiteX17" fmla="*/ 1689100 w 1733873"/>
                <a:gd name="connsiteY17" fmla="*/ 1013133 h 1546533"/>
                <a:gd name="connsiteX18" fmla="*/ 1670050 w 1733873"/>
                <a:gd name="connsiteY18" fmla="*/ 1114733 h 1546533"/>
                <a:gd name="connsiteX19" fmla="*/ 1644650 w 1733873"/>
                <a:gd name="connsiteY19" fmla="*/ 1267133 h 1546533"/>
                <a:gd name="connsiteX20" fmla="*/ 1631950 w 1733873"/>
                <a:gd name="connsiteY20" fmla="*/ 1368733 h 1546533"/>
                <a:gd name="connsiteX21" fmla="*/ 1606550 w 1733873"/>
                <a:gd name="connsiteY21" fmla="*/ 1438583 h 1546533"/>
                <a:gd name="connsiteX22" fmla="*/ 1600200 w 1733873"/>
                <a:gd name="connsiteY22" fmla="*/ 1463983 h 1546533"/>
                <a:gd name="connsiteX23" fmla="*/ 1562100 w 1733873"/>
                <a:gd name="connsiteY23" fmla="*/ 1527483 h 1546533"/>
                <a:gd name="connsiteX24" fmla="*/ 1543050 w 1733873"/>
                <a:gd name="connsiteY24" fmla="*/ 1533833 h 1546533"/>
                <a:gd name="connsiteX25" fmla="*/ 1181100 w 1733873"/>
                <a:gd name="connsiteY25" fmla="*/ 1546533 h 1546533"/>
                <a:gd name="connsiteX26" fmla="*/ 660400 w 1733873"/>
                <a:gd name="connsiteY26" fmla="*/ 1527483 h 1546533"/>
                <a:gd name="connsiteX27" fmla="*/ 476250 w 1733873"/>
                <a:gd name="connsiteY27" fmla="*/ 1502083 h 1546533"/>
                <a:gd name="connsiteX28" fmla="*/ 387350 w 1733873"/>
                <a:gd name="connsiteY28" fmla="*/ 1489383 h 1546533"/>
                <a:gd name="connsiteX29" fmla="*/ 127000 w 1733873"/>
                <a:gd name="connsiteY29" fmla="*/ 1483033 h 1546533"/>
                <a:gd name="connsiteX30" fmla="*/ 50800 w 1733873"/>
                <a:gd name="connsiteY30" fmla="*/ 1254433 h 1546533"/>
                <a:gd name="connsiteX31" fmla="*/ 0 w 1733873"/>
                <a:gd name="connsiteY31" fmla="*/ 1108383 h 1546533"/>
                <a:gd name="connsiteX32" fmla="*/ 25400 w 1733873"/>
                <a:gd name="connsiteY32" fmla="*/ 994083 h 1546533"/>
                <a:gd name="connsiteX33" fmla="*/ 50800 w 1733873"/>
                <a:gd name="connsiteY33" fmla="*/ 936933 h 1546533"/>
                <a:gd name="connsiteX34" fmla="*/ 95250 w 1733873"/>
                <a:gd name="connsiteY34" fmla="*/ 848033 h 1546533"/>
                <a:gd name="connsiteX35" fmla="*/ 127000 w 1733873"/>
                <a:gd name="connsiteY35" fmla="*/ 784533 h 1546533"/>
                <a:gd name="connsiteX36" fmla="*/ 184150 w 1733873"/>
                <a:gd name="connsiteY36" fmla="*/ 657533 h 1546533"/>
                <a:gd name="connsiteX37" fmla="*/ 190500 w 1733873"/>
                <a:gd name="connsiteY37" fmla="*/ 613083 h 1546533"/>
                <a:gd name="connsiteX38" fmla="*/ 222250 w 1733873"/>
                <a:gd name="connsiteY38" fmla="*/ 467033 h 1546533"/>
                <a:gd name="connsiteX39" fmla="*/ 228600 w 1733873"/>
                <a:gd name="connsiteY39" fmla="*/ 409883 h 1546533"/>
                <a:gd name="connsiteX40" fmla="*/ 247650 w 1733873"/>
                <a:gd name="connsiteY40" fmla="*/ 320983 h 1546533"/>
                <a:gd name="connsiteX41" fmla="*/ 323850 w 1733873"/>
                <a:gd name="connsiteY41" fmla="*/ 232083 h 1546533"/>
                <a:gd name="connsiteX42" fmla="*/ 393700 w 1733873"/>
                <a:gd name="connsiteY42" fmla="*/ 155883 h 1546533"/>
                <a:gd name="connsiteX43" fmla="*/ 431800 w 1733873"/>
                <a:gd name="connsiteY43" fmla="*/ 136833 h 1546533"/>
                <a:gd name="connsiteX44" fmla="*/ 469900 w 1733873"/>
                <a:gd name="connsiteY44" fmla="*/ 105083 h 1546533"/>
                <a:gd name="connsiteX45" fmla="*/ 546100 w 1733873"/>
                <a:gd name="connsiteY45" fmla="*/ 73333 h 1546533"/>
                <a:gd name="connsiteX46" fmla="*/ 565150 w 1733873"/>
                <a:gd name="connsiteY46" fmla="*/ 60633 h 1546533"/>
                <a:gd name="connsiteX47" fmla="*/ 628650 w 1733873"/>
                <a:gd name="connsiteY47" fmla="*/ 47933 h 1546533"/>
                <a:gd name="connsiteX48" fmla="*/ 635000 w 1733873"/>
                <a:gd name="connsiteY48" fmla="*/ 9833 h 15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33873" h="1546533">
                  <a:moveTo>
                    <a:pt x="635000" y="9833"/>
                  </a:moveTo>
                  <a:cubicBezTo>
                    <a:pt x="662517" y="31000"/>
                    <a:pt x="513009" y="-90495"/>
                    <a:pt x="793750" y="174933"/>
                  </a:cubicBezTo>
                  <a:cubicBezTo>
                    <a:pt x="864651" y="241967"/>
                    <a:pt x="941451" y="302480"/>
                    <a:pt x="1016000" y="365433"/>
                  </a:cubicBezTo>
                  <a:cubicBezTo>
                    <a:pt x="1036710" y="382922"/>
                    <a:pt x="1058333" y="399300"/>
                    <a:pt x="1079500" y="416233"/>
                  </a:cubicBezTo>
                  <a:cubicBezTo>
                    <a:pt x="1100667" y="433166"/>
                    <a:pt x="1123833" y="447866"/>
                    <a:pt x="1143000" y="467033"/>
                  </a:cubicBezTo>
                  <a:cubicBezTo>
                    <a:pt x="1157817" y="481850"/>
                    <a:pt x="1170910" y="498619"/>
                    <a:pt x="1187450" y="511483"/>
                  </a:cubicBezTo>
                  <a:cubicBezTo>
                    <a:pt x="1209235" y="528427"/>
                    <a:pt x="1235639" y="538832"/>
                    <a:pt x="1257300" y="555933"/>
                  </a:cubicBezTo>
                  <a:cubicBezTo>
                    <a:pt x="1292411" y="583652"/>
                    <a:pt x="1391692" y="703025"/>
                    <a:pt x="1403350" y="714683"/>
                  </a:cubicBezTo>
                  <a:cubicBezTo>
                    <a:pt x="1426729" y="738062"/>
                    <a:pt x="1452463" y="759222"/>
                    <a:pt x="1479550" y="778183"/>
                  </a:cubicBezTo>
                  <a:cubicBezTo>
                    <a:pt x="1495060" y="789040"/>
                    <a:pt x="1513645" y="794674"/>
                    <a:pt x="1530350" y="803583"/>
                  </a:cubicBezTo>
                  <a:cubicBezTo>
                    <a:pt x="1545407" y="811614"/>
                    <a:pt x="1560601" y="819517"/>
                    <a:pt x="1574800" y="828983"/>
                  </a:cubicBezTo>
                  <a:cubicBezTo>
                    <a:pt x="1586077" y="836501"/>
                    <a:pt x="1595589" y="846411"/>
                    <a:pt x="1606550" y="854383"/>
                  </a:cubicBezTo>
                  <a:cubicBezTo>
                    <a:pt x="1618894" y="863361"/>
                    <a:pt x="1632146" y="871030"/>
                    <a:pt x="1644650" y="879783"/>
                  </a:cubicBezTo>
                  <a:cubicBezTo>
                    <a:pt x="1653320" y="885852"/>
                    <a:pt x="1661438" y="892682"/>
                    <a:pt x="1670050" y="898833"/>
                  </a:cubicBezTo>
                  <a:cubicBezTo>
                    <a:pt x="1676260" y="903269"/>
                    <a:pt x="1683076" y="906848"/>
                    <a:pt x="1689100" y="911533"/>
                  </a:cubicBezTo>
                  <a:cubicBezTo>
                    <a:pt x="1702149" y="921682"/>
                    <a:pt x="1714500" y="932700"/>
                    <a:pt x="1727200" y="943283"/>
                  </a:cubicBezTo>
                  <a:cubicBezTo>
                    <a:pt x="1738445" y="977019"/>
                    <a:pt x="1736290" y="950131"/>
                    <a:pt x="1714500" y="975033"/>
                  </a:cubicBezTo>
                  <a:cubicBezTo>
                    <a:pt x="1704449" y="986520"/>
                    <a:pt x="1689100" y="1013133"/>
                    <a:pt x="1689100" y="1013133"/>
                  </a:cubicBezTo>
                  <a:cubicBezTo>
                    <a:pt x="1663367" y="1103200"/>
                    <a:pt x="1687764" y="1008451"/>
                    <a:pt x="1670050" y="1114733"/>
                  </a:cubicBezTo>
                  <a:cubicBezTo>
                    <a:pt x="1632675" y="1338982"/>
                    <a:pt x="1663198" y="1112565"/>
                    <a:pt x="1644650" y="1267133"/>
                  </a:cubicBezTo>
                  <a:cubicBezTo>
                    <a:pt x="1640584" y="1301020"/>
                    <a:pt x="1643614" y="1336658"/>
                    <a:pt x="1631950" y="1368733"/>
                  </a:cubicBezTo>
                  <a:cubicBezTo>
                    <a:pt x="1623483" y="1392016"/>
                    <a:pt x="1614385" y="1415079"/>
                    <a:pt x="1606550" y="1438583"/>
                  </a:cubicBezTo>
                  <a:cubicBezTo>
                    <a:pt x="1603790" y="1446862"/>
                    <a:pt x="1602598" y="1455592"/>
                    <a:pt x="1600200" y="1463983"/>
                  </a:cubicBezTo>
                  <a:cubicBezTo>
                    <a:pt x="1592610" y="1490548"/>
                    <a:pt x="1585451" y="1504132"/>
                    <a:pt x="1562100" y="1527483"/>
                  </a:cubicBezTo>
                  <a:cubicBezTo>
                    <a:pt x="1557367" y="1532216"/>
                    <a:pt x="1549735" y="1533499"/>
                    <a:pt x="1543050" y="1533833"/>
                  </a:cubicBezTo>
                  <a:cubicBezTo>
                    <a:pt x="1422476" y="1539862"/>
                    <a:pt x="1301750" y="1542300"/>
                    <a:pt x="1181100" y="1546533"/>
                  </a:cubicBezTo>
                  <a:cubicBezTo>
                    <a:pt x="1007533" y="1540183"/>
                    <a:pt x="832454" y="1551215"/>
                    <a:pt x="660400" y="1527483"/>
                  </a:cubicBezTo>
                  <a:lnTo>
                    <a:pt x="476250" y="1502083"/>
                  </a:lnTo>
                  <a:cubicBezTo>
                    <a:pt x="446603" y="1497946"/>
                    <a:pt x="417275" y="1490113"/>
                    <a:pt x="387350" y="1489383"/>
                  </a:cubicBezTo>
                  <a:lnTo>
                    <a:pt x="127000" y="1483033"/>
                  </a:lnTo>
                  <a:cubicBezTo>
                    <a:pt x="70854" y="1389456"/>
                    <a:pt x="122145" y="1481060"/>
                    <a:pt x="50800" y="1254433"/>
                  </a:cubicBezTo>
                  <a:cubicBezTo>
                    <a:pt x="35322" y="1205268"/>
                    <a:pt x="0" y="1108383"/>
                    <a:pt x="0" y="1108383"/>
                  </a:cubicBezTo>
                  <a:cubicBezTo>
                    <a:pt x="8467" y="1070283"/>
                    <a:pt x="14312" y="1031504"/>
                    <a:pt x="25400" y="994083"/>
                  </a:cubicBezTo>
                  <a:cubicBezTo>
                    <a:pt x="31322" y="974095"/>
                    <a:pt x="41806" y="955740"/>
                    <a:pt x="50800" y="936933"/>
                  </a:cubicBezTo>
                  <a:cubicBezTo>
                    <a:pt x="65095" y="907044"/>
                    <a:pt x="80433" y="877666"/>
                    <a:pt x="95250" y="848033"/>
                  </a:cubicBezTo>
                  <a:cubicBezTo>
                    <a:pt x="105833" y="826866"/>
                    <a:pt x="117289" y="806114"/>
                    <a:pt x="127000" y="784533"/>
                  </a:cubicBezTo>
                  <a:lnTo>
                    <a:pt x="184150" y="657533"/>
                  </a:lnTo>
                  <a:cubicBezTo>
                    <a:pt x="186267" y="642716"/>
                    <a:pt x="187565" y="627759"/>
                    <a:pt x="190500" y="613083"/>
                  </a:cubicBezTo>
                  <a:cubicBezTo>
                    <a:pt x="200271" y="564230"/>
                    <a:pt x="216748" y="516549"/>
                    <a:pt x="222250" y="467033"/>
                  </a:cubicBezTo>
                  <a:cubicBezTo>
                    <a:pt x="224367" y="447983"/>
                    <a:pt x="226223" y="428902"/>
                    <a:pt x="228600" y="409883"/>
                  </a:cubicBezTo>
                  <a:cubicBezTo>
                    <a:pt x="232167" y="381349"/>
                    <a:pt x="235947" y="347732"/>
                    <a:pt x="247650" y="320983"/>
                  </a:cubicBezTo>
                  <a:cubicBezTo>
                    <a:pt x="284452" y="236864"/>
                    <a:pt x="264834" y="285734"/>
                    <a:pt x="323850" y="232083"/>
                  </a:cubicBezTo>
                  <a:cubicBezTo>
                    <a:pt x="398492" y="164227"/>
                    <a:pt x="283774" y="240442"/>
                    <a:pt x="393700" y="155883"/>
                  </a:cubicBezTo>
                  <a:cubicBezTo>
                    <a:pt x="404954" y="147226"/>
                    <a:pt x="419986" y="144709"/>
                    <a:pt x="431800" y="136833"/>
                  </a:cubicBezTo>
                  <a:cubicBezTo>
                    <a:pt x="445555" y="127663"/>
                    <a:pt x="455449" y="113112"/>
                    <a:pt x="469900" y="105083"/>
                  </a:cubicBezTo>
                  <a:cubicBezTo>
                    <a:pt x="493954" y="91720"/>
                    <a:pt x="523205" y="88597"/>
                    <a:pt x="546100" y="73333"/>
                  </a:cubicBezTo>
                  <a:cubicBezTo>
                    <a:pt x="552450" y="69100"/>
                    <a:pt x="558135" y="63639"/>
                    <a:pt x="565150" y="60633"/>
                  </a:cubicBezTo>
                  <a:cubicBezTo>
                    <a:pt x="582061" y="53385"/>
                    <a:pt x="612892" y="52435"/>
                    <a:pt x="628650" y="47933"/>
                  </a:cubicBezTo>
                  <a:cubicBezTo>
                    <a:pt x="631528" y="47111"/>
                    <a:pt x="607483" y="-11334"/>
                    <a:pt x="635000" y="9833"/>
                  </a:cubicBezTo>
                  <a:close/>
                </a:path>
              </a:pathLst>
            </a:custGeom>
            <a:solidFill>
              <a:srgbClr val="00FD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8" name="Vapaamuotoinen: Muoto 47">
              <a:extLst>
                <a:ext uri="{FF2B5EF4-FFF2-40B4-BE49-F238E27FC236}">
                  <a16:creationId xmlns:a16="http://schemas.microsoft.com/office/drawing/2014/main" id="{788CF1B3-0058-4980-1E57-72E0D08E518E}"/>
                </a:ext>
              </a:extLst>
            </p:cNvPr>
            <p:cNvSpPr/>
            <p:nvPr/>
          </p:nvSpPr>
          <p:spPr>
            <a:xfrm>
              <a:off x="818811" y="2948338"/>
              <a:ext cx="4027081" cy="2421467"/>
            </a:xfrm>
            <a:custGeom>
              <a:avLst/>
              <a:gdLst>
                <a:gd name="connsiteX0" fmla="*/ 12373 w 4027081"/>
                <a:gd name="connsiteY0" fmla="*/ 635000 h 2421467"/>
                <a:gd name="connsiteX1" fmla="*/ 232506 w 4027081"/>
                <a:gd name="connsiteY1" fmla="*/ 643467 h 2421467"/>
                <a:gd name="connsiteX2" fmla="*/ 418773 w 4027081"/>
                <a:gd name="connsiteY2" fmla="*/ 660400 h 2421467"/>
                <a:gd name="connsiteX3" fmla="*/ 562706 w 4027081"/>
                <a:gd name="connsiteY3" fmla="*/ 668867 h 2421467"/>
                <a:gd name="connsiteX4" fmla="*/ 1316240 w 4027081"/>
                <a:gd name="connsiteY4" fmla="*/ 711200 h 2421467"/>
                <a:gd name="connsiteX5" fmla="*/ 1925840 w 4027081"/>
                <a:gd name="connsiteY5" fmla="*/ 694267 h 2421467"/>
                <a:gd name="connsiteX6" fmla="*/ 2078240 w 4027081"/>
                <a:gd name="connsiteY6" fmla="*/ 685800 h 2421467"/>
                <a:gd name="connsiteX7" fmla="*/ 2433840 w 4027081"/>
                <a:gd name="connsiteY7" fmla="*/ 643467 h 2421467"/>
                <a:gd name="connsiteX8" fmla="*/ 2687840 w 4027081"/>
                <a:gd name="connsiteY8" fmla="*/ 592667 h 2421467"/>
                <a:gd name="connsiteX9" fmla="*/ 2764040 w 4027081"/>
                <a:gd name="connsiteY9" fmla="*/ 558800 h 2421467"/>
                <a:gd name="connsiteX10" fmla="*/ 2814840 w 4027081"/>
                <a:gd name="connsiteY10" fmla="*/ 541867 h 2421467"/>
                <a:gd name="connsiteX11" fmla="*/ 2941840 w 4027081"/>
                <a:gd name="connsiteY11" fmla="*/ 524933 h 2421467"/>
                <a:gd name="connsiteX12" fmla="*/ 3018040 w 4027081"/>
                <a:gd name="connsiteY12" fmla="*/ 499533 h 2421467"/>
                <a:gd name="connsiteX13" fmla="*/ 3051906 w 4027081"/>
                <a:gd name="connsiteY13" fmla="*/ 491067 h 2421467"/>
                <a:gd name="connsiteX14" fmla="*/ 3094240 w 4027081"/>
                <a:gd name="connsiteY14" fmla="*/ 474133 h 2421467"/>
                <a:gd name="connsiteX15" fmla="*/ 3145040 w 4027081"/>
                <a:gd name="connsiteY15" fmla="*/ 457200 h 2421467"/>
                <a:gd name="connsiteX16" fmla="*/ 3212773 w 4027081"/>
                <a:gd name="connsiteY16" fmla="*/ 431800 h 2421467"/>
                <a:gd name="connsiteX17" fmla="*/ 3390573 w 4027081"/>
                <a:gd name="connsiteY17" fmla="*/ 397933 h 2421467"/>
                <a:gd name="connsiteX18" fmla="*/ 3458306 w 4027081"/>
                <a:gd name="connsiteY18" fmla="*/ 364067 h 2421467"/>
                <a:gd name="connsiteX19" fmla="*/ 3526040 w 4027081"/>
                <a:gd name="connsiteY19" fmla="*/ 304800 h 2421467"/>
                <a:gd name="connsiteX20" fmla="*/ 3576840 w 4027081"/>
                <a:gd name="connsiteY20" fmla="*/ 245533 h 2421467"/>
                <a:gd name="connsiteX21" fmla="*/ 3593773 w 4027081"/>
                <a:gd name="connsiteY21" fmla="*/ 211667 h 2421467"/>
                <a:gd name="connsiteX22" fmla="*/ 3661506 w 4027081"/>
                <a:gd name="connsiteY22" fmla="*/ 169333 h 2421467"/>
                <a:gd name="connsiteX23" fmla="*/ 3898573 w 4027081"/>
                <a:gd name="connsiteY23" fmla="*/ 33867 h 2421467"/>
                <a:gd name="connsiteX24" fmla="*/ 3923973 w 4027081"/>
                <a:gd name="connsiteY24" fmla="*/ 0 h 2421467"/>
                <a:gd name="connsiteX25" fmla="*/ 3966306 w 4027081"/>
                <a:gd name="connsiteY25" fmla="*/ 127000 h 2421467"/>
                <a:gd name="connsiteX26" fmla="*/ 4008640 w 4027081"/>
                <a:gd name="connsiteY26" fmla="*/ 254000 h 2421467"/>
                <a:gd name="connsiteX27" fmla="*/ 4025573 w 4027081"/>
                <a:gd name="connsiteY27" fmla="*/ 491067 h 2421467"/>
                <a:gd name="connsiteX28" fmla="*/ 3966306 w 4027081"/>
                <a:gd name="connsiteY28" fmla="*/ 745067 h 2421467"/>
                <a:gd name="connsiteX29" fmla="*/ 3847773 w 4027081"/>
                <a:gd name="connsiteY29" fmla="*/ 965200 h 2421467"/>
                <a:gd name="connsiteX30" fmla="*/ 3813906 w 4027081"/>
                <a:gd name="connsiteY30" fmla="*/ 1032933 h 2421467"/>
                <a:gd name="connsiteX31" fmla="*/ 3788506 w 4027081"/>
                <a:gd name="connsiteY31" fmla="*/ 1159933 h 2421467"/>
                <a:gd name="connsiteX32" fmla="*/ 3720773 w 4027081"/>
                <a:gd name="connsiteY32" fmla="*/ 1515533 h 2421467"/>
                <a:gd name="connsiteX33" fmla="*/ 3593773 w 4027081"/>
                <a:gd name="connsiteY33" fmla="*/ 1676400 h 2421467"/>
                <a:gd name="connsiteX34" fmla="*/ 3542973 w 4027081"/>
                <a:gd name="connsiteY34" fmla="*/ 1718733 h 2421467"/>
                <a:gd name="connsiteX35" fmla="*/ 3238173 w 4027081"/>
                <a:gd name="connsiteY35" fmla="*/ 2057400 h 2421467"/>
                <a:gd name="connsiteX36" fmla="*/ 2941840 w 4027081"/>
                <a:gd name="connsiteY36" fmla="*/ 2286000 h 2421467"/>
                <a:gd name="connsiteX37" fmla="*/ 2891040 w 4027081"/>
                <a:gd name="connsiteY37" fmla="*/ 2311400 h 2421467"/>
                <a:gd name="connsiteX38" fmla="*/ 2797906 w 4027081"/>
                <a:gd name="connsiteY38" fmla="*/ 2328333 h 2421467"/>
                <a:gd name="connsiteX39" fmla="*/ 2764040 w 4027081"/>
                <a:gd name="connsiteY39" fmla="*/ 2336800 h 2421467"/>
                <a:gd name="connsiteX40" fmla="*/ 2510040 w 4027081"/>
                <a:gd name="connsiteY40" fmla="*/ 2345267 h 2421467"/>
                <a:gd name="connsiteX41" fmla="*/ 2340706 w 4027081"/>
                <a:gd name="connsiteY41" fmla="*/ 2362200 h 2421467"/>
                <a:gd name="connsiteX42" fmla="*/ 2137506 w 4027081"/>
                <a:gd name="connsiteY42" fmla="*/ 2404533 h 2421467"/>
                <a:gd name="connsiteX43" fmla="*/ 1908906 w 4027081"/>
                <a:gd name="connsiteY43" fmla="*/ 2421467 h 2421467"/>
                <a:gd name="connsiteX44" fmla="*/ 1561773 w 4027081"/>
                <a:gd name="connsiteY44" fmla="*/ 2404533 h 2421467"/>
                <a:gd name="connsiteX45" fmla="*/ 1214640 w 4027081"/>
                <a:gd name="connsiteY45" fmla="*/ 2319867 h 2421467"/>
                <a:gd name="connsiteX46" fmla="*/ 875973 w 4027081"/>
                <a:gd name="connsiteY46" fmla="*/ 2150533 h 2421467"/>
                <a:gd name="connsiteX47" fmla="*/ 706640 w 4027081"/>
                <a:gd name="connsiteY47" fmla="*/ 1998133 h 2421467"/>
                <a:gd name="connsiteX48" fmla="*/ 410306 w 4027081"/>
                <a:gd name="connsiteY48" fmla="*/ 1490133 h 2421467"/>
                <a:gd name="connsiteX49" fmla="*/ 317173 w 4027081"/>
                <a:gd name="connsiteY49" fmla="*/ 1286933 h 2421467"/>
                <a:gd name="connsiteX50" fmla="*/ 240973 w 4027081"/>
                <a:gd name="connsiteY50" fmla="*/ 1159933 h 2421467"/>
                <a:gd name="connsiteX51" fmla="*/ 190173 w 4027081"/>
                <a:gd name="connsiteY51" fmla="*/ 982133 h 2421467"/>
                <a:gd name="connsiteX52" fmla="*/ 156306 w 4027081"/>
                <a:gd name="connsiteY52" fmla="*/ 880533 h 2421467"/>
                <a:gd name="connsiteX53" fmla="*/ 105506 w 4027081"/>
                <a:gd name="connsiteY53" fmla="*/ 804333 h 2421467"/>
                <a:gd name="connsiteX54" fmla="*/ 71640 w 4027081"/>
                <a:gd name="connsiteY54" fmla="*/ 745067 h 2421467"/>
                <a:gd name="connsiteX55" fmla="*/ 54706 w 4027081"/>
                <a:gd name="connsiteY55" fmla="*/ 728133 h 2421467"/>
                <a:gd name="connsiteX56" fmla="*/ 29306 w 4027081"/>
                <a:gd name="connsiteY56" fmla="*/ 677333 h 2421467"/>
                <a:gd name="connsiteX57" fmla="*/ 12373 w 4027081"/>
                <a:gd name="connsiteY57" fmla="*/ 635000 h 242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27081" h="2421467">
                  <a:moveTo>
                    <a:pt x="12373" y="635000"/>
                  </a:moveTo>
                  <a:cubicBezTo>
                    <a:pt x="46240" y="629356"/>
                    <a:pt x="159217" y="638886"/>
                    <a:pt x="232506" y="643467"/>
                  </a:cubicBezTo>
                  <a:cubicBezTo>
                    <a:pt x="294730" y="647356"/>
                    <a:pt x="356612" y="655618"/>
                    <a:pt x="418773" y="660400"/>
                  </a:cubicBezTo>
                  <a:cubicBezTo>
                    <a:pt x="466692" y="664086"/>
                    <a:pt x="514714" y="666307"/>
                    <a:pt x="562706" y="668867"/>
                  </a:cubicBezTo>
                  <a:cubicBezTo>
                    <a:pt x="1224633" y="704170"/>
                    <a:pt x="845647" y="680840"/>
                    <a:pt x="1316240" y="711200"/>
                  </a:cubicBezTo>
                  <a:lnTo>
                    <a:pt x="1925840" y="694267"/>
                  </a:lnTo>
                  <a:cubicBezTo>
                    <a:pt x="1976690" y="692572"/>
                    <a:pt x="2027614" y="690863"/>
                    <a:pt x="2078240" y="685800"/>
                  </a:cubicBezTo>
                  <a:cubicBezTo>
                    <a:pt x="2197018" y="673922"/>
                    <a:pt x="2315425" y="658538"/>
                    <a:pt x="2433840" y="643467"/>
                  </a:cubicBezTo>
                  <a:cubicBezTo>
                    <a:pt x="2541978" y="629704"/>
                    <a:pt x="2575015" y="620873"/>
                    <a:pt x="2687840" y="592667"/>
                  </a:cubicBezTo>
                  <a:cubicBezTo>
                    <a:pt x="2723372" y="583784"/>
                    <a:pt x="2721865" y="576373"/>
                    <a:pt x="2764040" y="558800"/>
                  </a:cubicBezTo>
                  <a:cubicBezTo>
                    <a:pt x="2780516" y="551935"/>
                    <a:pt x="2797448" y="545881"/>
                    <a:pt x="2814840" y="541867"/>
                  </a:cubicBezTo>
                  <a:cubicBezTo>
                    <a:pt x="2828652" y="538680"/>
                    <a:pt x="2931814" y="526186"/>
                    <a:pt x="2941840" y="524933"/>
                  </a:cubicBezTo>
                  <a:cubicBezTo>
                    <a:pt x="2967240" y="516466"/>
                    <a:pt x="2992450" y="507407"/>
                    <a:pt x="3018040" y="499533"/>
                  </a:cubicBezTo>
                  <a:cubicBezTo>
                    <a:pt x="3029162" y="496111"/>
                    <a:pt x="3040867" y="494747"/>
                    <a:pt x="3051906" y="491067"/>
                  </a:cubicBezTo>
                  <a:cubicBezTo>
                    <a:pt x="3066324" y="486261"/>
                    <a:pt x="3079957" y="479327"/>
                    <a:pt x="3094240" y="474133"/>
                  </a:cubicBezTo>
                  <a:cubicBezTo>
                    <a:pt x="3111015" y="468033"/>
                    <a:pt x="3128231" y="463203"/>
                    <a:pt x="3145040" y="457200"/>
                  </a:cubicBezTo>
                  <a:cubicBezTo>
                    <a:pt x="3167748" y="449090"/>
                    <a:pt x="3189441" y="437887"/>
                    <a:pt x="3212773" y="431800"/>
                  </a:cubicBezTo>
                  <a:cubicBezTo>
                    <a:pt x="3263661" y="418525"/>
                    <a:pt x="3334148" y="407338"/>
                    <a:pt x="3390573" y="397933"/>
                  </a:cubicBezTo>
                  <a:cubicBezTo>
                    <a:pt x="3413151" y="386644"/>
                    <a:pt x="3436502" y="376786"/>
                    <a:pt x="3458306" y="364067"/>
                  </a:cubicBezTo>
                  <a:cubicBezTo>
                    <a:pt x="3486290" y="347743"/>
                    <a:pt x="3503301" y="327539"/>
                    <a:pt x="3526040" y="304800"/>
                  </a:cubicBezTo>
                  <a:cubicBezTo>
                    <a:pt x="3568943" y="218992"/>
                    <a:pt x="3510896" y="322467"/>
                    <a:pt x="3576840" y="245533"/>
                  </a:cubicBezTo>
                  <a:cubicBezTo>
                    <a:pt x="3585054" y="235950"/>
                    <a:pt x="3584392" y="220110"/>
                    <a:pt x="3593773" y="211667"/>
                  </a:cubicBezTo>
                  <a:cubicBezTo>
                    <a:pt x="3613563" y="193856"/>
                    <a:pt x="3638037" y="181906"/>
                    <a:pt x="3661506" y="169333"/>
                  </a:cubicBezTo>
                  <a:cubicBezTo>
                    <a:pt x="3762063" y="115464"/>
                    <a:pt x="3822401" y="103114"/>
                    <a:pt x="3898573" y="33867"/>
                  </a:cubicBezTo>
                  <a:cubicBezTo>
                    <a:pt x="3909014" y="24375"/>
                    <a:pt x="3915506" y="11289"/>
                    <a:pt x="3923973" y="0"/>
                  </a:cubicBezTo>
                  <a:cubicBezTo>
                    <a:pt x="3973883" y="116456"/>
                    <a:pt x="3927548" y="-346"/>
                    <a:pt x="3966306" y="127000"/>
                  </a:cubicBezTo>
                  <a:cubicBezTo>
                    <a:pt x="3979299" y="169690"/>
                    <a:pt x="3994529" y="211667"/>
                    <a:pt x="4008640" y="254000"/>
                  </a:cubicBezTo>
                  <a:cubicBezTo>
                    <a:pt x="4014284" y="333022"/>
                    <a:pt x="4032377" y="412136"/>
                    <a:pt x="4025573" y="491067"/>
                  </a:cubicBezTo>
                  <a:cubicBezTo>
                    <a:pt x="4018106" y="577687"/>
                    <a:pt x="3993260" y="662410"/>
                    <a:pt x="3966306" y="745067"/>
                  </a:cubicBezTo>
                  <a:cubicBezTo>
                    <a:pt x="3940892" y="823004"/>
                    <a:pt x="3887363" y="893938"/>
                    <a:pt x="3847773" y="965200"/>
                  </a:cubicBezTo>
                  <a:cubicBezTo>
                    <a:pt x="3835514" y="987266"/>
                    <a:pt x="3825195" y="1010355"/>
                    <a:pt x="3813906" y="1032933"/>
                  </a:cubicBezTo>
                  <a:cubicBezTo>
                    <a:pt x="3795022" y="1108473"/>
                    <a:pt x="3797788" y="1087536"/>
                    <a:pt x="3788506" y="1159933"/>
                  </a:cubicBezTo>
                  <a:cubicBezTo>
                    <a:pt x="3781115" y="1217585"/>
                    <a:pt x="3778341" y="1427666"/>
                    <a:pt x="3720773" y="1515533"/>
                  </a:cubicBezTo>
                  <a:cubicBezTo>
                    <a:pt x="3683332" y="1572679"/>
                    <a:pt x="3646257" y="1632664"/>
                    <a:pt x="3593773" y="1676400"/>
                  </a:cubicBezTo>
                  <a:cubicBezTo>
                    <a:pt x="3576840" y="1690511"/>
                    <a:pt x="3557653" y="1702291"/>
                    <a:pt x="3542973" y="1718733"/>
                  </a:cubicBezTo>
                  <a:cubicBezTo>
                    <a:pt x="3435205" y="1839433"/>
                    <a:pt x="3364026" y="1955750"/>
                    <a:pt x="3238173" y="2057400"/>
                  </a:cubicBezTo>
                  <a:cubicBezTo>
                    <a:pt x="3147703" y="2130472"/>
                    <a:pt x="3046871" y="2222981"/>
                    <a:pt x="2941840" y="2286000"/>
                  </a:cubicBezTo>
                  <a:cubicBezTo>
                    <a:pt x="2925606" y="2295740"/>
                    <a:pt x="2909203" y="2306058"/>
                    <a:pt x="2891040" y="2311400"/>
                  </a:cubicBezTo>
                  <a:cubicBezTo>
                    <a:pt x="2860769" y="2320303"/>
                    <a:pt x="2828847" y="2322145"/>
                    <a:pt x="2797906" y="2328333"/>
                  </a:cubicBezTo>
                  <a:cubicBezTo>
                    <a:pt x="2786496" y="2330615"/>
                    <a:pt x="2775656" y="2336117"/>
                    <a:pt x="2764040" y="2336800"/>
                  </a:cubicBezTo>
                  <a:cubicBezTo>
                    <a:pt x="2679473" y="2341775"/>
                    <a:pt x="2594707" y="2342445"/>
                    <a:pt x="2510040" y="2345267"/>
                  </a:cubicBezTo>
                  <a:cubicBezTo>
                    <a:pt x="2453595" y="2350911"/>
                    <a:pt x="2396728" y="2353288"/>
                    <a:pt x="2340706" y="2362200"/>
                  </a:cubicBezTo>
                  <a:cubicBezTo>
                    <a:pt x="2272378" y="2373070"/>
                    <a:pt x="2206051" y="2395125"/>
                    <a:pt x="2137506" y="2404533"/>
                  </a:cubicBezTo>
                  <a:cubicBezTo>
                    <a:pt x="2061807" y="2414923"/>
                    <a:pt x="1985106" y="2415822"/>
                    <a:pt x="1908906" y="2421467"/>
                  </a:cubicBezTo>
                  <a:cubicBezTo>
                    <a:pt x="1877341" y="2420340"/>
                    <a:pt x="1637934" y="2415038"/>
                    <a:pt x="1561773" y="2404533"/>
                  </a:cubicBezTo>
                  <a:cubicBezTo>
                    <a:pt x="1450723" y="2389216"/>
                    <a:pt x="1316760" y="2353907"/>
                    <a:pt x="1214640" y="2319867"/>
                  </a:cubicBezTo>
                  <a:cubicBezTo>
                    <a:pt x="1042812" y="2262591"/>
                    <a:pt x="1000657" y="2253214"/>
                    <a:pt x="875973" y="2150533"/>
                  </a:cubicBezTo>
                  <a:cubicBezTo>
                    <a:pt x="817354" y="2102258"/>
                    <a:pt x="753262" y="2058075"/>
                    <a:pt x="706640" y="1998133"/>
                  </a:cubicBezTo>
                  <a:cubicBezTo>
                    <a:pt x="646890" y="1921311"/>
                    <a:pt x="469248" y="1608017"/>
                    <a:pt x="410306" y="1490133"/>
                  </a:cubicBezTo>
                  <a:cubicBezTo>
                    <a:pt x="376985" y="1423490"/>
                    <a:pt x="351173" y="1353232"/>
                    <a:pt x="317173" y="1286933"/>
                  </a:cubicBezTo>
                  <a:cubicBezTo>
                    <a:pt x="294645" y="1243004"/>
                    <a:pt x="262336" y="1204440"/>
                    <a:pt x="240973" y="1159933"/>
                  </a:cubicBezTo>
                  <a:cubicBezTo>
                    <a:pt x="232726" y="1142751"/>
                    <a:pt x="194495" y="996333"/>
                    <a:pt x="190173" y="982133"/>
                  </a:cubicBezTo>
                  <a:cubicBezTo>
                    <a:pt x="179779" y="947981"/>
                    <a:pt x="176108" y="910236"/>
                    <a:pt x="156306" y="880533"/>
                  </a:cubicBezTo>
                  <a:cubicBezTo>
                    <a:pt x="139373" y="855133"/>
                    <a:pt x="121685" y="830220"/>
                    <a:pt x="105506" y="804333"/>
                  </a:cubicBezTo>
                  <a:cubicBezTo>
                    <a:pt x="93447" y="785038"/>
                    <a:pt x="84261" y="763999"/>
                    <a:pt x="71640" y="745067"/>
                  </a:cubicBezTo>
                  <a:cubicBezTo>
                    <a:pt x="67212" y="738425"/>
                    <a:pt x="58937" y="734902"/>
                    <a:pt x="54706" y="728133"/>
                  </a:cubicBezTo>
                  <a:cubicBezTo>
                    <a:pt x="44672" y="712079"/>
                    <a:pt x="38500" y="693883"/>
                    <a:pt x="29306" y="677333"/>
                  </a:cubicBezTo>
                  <a:cubicBezTo>
                    <a:pt x="24364" y="668438"/>
                    <a:pt x="-21494" y="640644"/>
                    <a:pt x="12373" y="635000"/>
                  </a:cubicBezTo>
                  <a:close/>
                </a:path>
              </a:pathLst>
            </a:custGeom>
            <a:solidFill>
              <a:srgbClr val="FF40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Oval 3">
              <a:extLst>
                <a:ext uri="{FF2B5EF4-FFF2-40B4-BE49-F238E27FC236}">
                  <a16:creationId xmlns:a16="http://schemas.microsoft.com/office/drawing/2014/main" id="{52D513B4-D210-2FEF-AEAC-106E21309CE1}"/>
                </a:ext>
              </a:extLst>
            </p:cNvPr>
            <p:cNvSpPr/>
            <p:nvPr/>
          </p:nvSpPr>
          <p:spPr>
            <a:xfrm>
              <a:off x="963296" y="1618185"/>
              <a:ext cx="3761561" cy="376156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50" name="Graphic 9" descr="Smart Phone with solid fill">
              <a:extLst>
                <a:ext uri="{FF2B5EF4-FFF2-40B4-BE49-F238E27FC236}">
                  <a16:creationId xmlns:a16="http://schemas.microsoft.com/office/drawing/2014/main" id="{B67A72B0-7307-785D-EC50-5CF00F1A0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2301" y="2622789"/>
              <a:ext cx="792362" cy="792362"/>
            </a:xfrm>
            <a:prstGeom prst="rect">
              <a:avLst/>
            </a:prstGeom>
          </p:spPr>
        </p:pic>
        <p:pic>
          <p:nvPicPr>
            <p:cNvPr id="51" name="Graphic 10" descr="House outline">
              <a:extLst>
                <a:ext uri="{FF2B5EF4-FFF2-40B4-BE49-F238E27FC236}">
                  <a16:creationId xmlns:a16="http://schemas.microsoft.com/office/drawing/2014/main" id="{9C9E211E-88E4-AC83-6099-728CC6FF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9273" y="3946680"/>
              <a:ext cx="1203243" cy="1203244"/>
            </a:xfrm>
            <a:prstGeom prst="rect">
              <a:avLst/>
            </a:prstGeom>
          </p:spPr>
        </p:pic>
        <p:pic>
          <p:nvPicPr>
            <p:cNvPr id="52" name="Graphic 11" descr="Grocery bag with solid fill">
              <a:extLst>
                <a:ext uri="{FF2B5EF4-FFF2-40B4-BE49-F238E27FC236}">
                  <a16:creationId xmlns:a16="http://schemas.microsoft.com/office/drawing/2014/main" id="{169F5260-A26E-8103-B587-7681BB132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74294" y="1732937"/>
              <a:ext cx="962128" cy="962128"/>
            </a:xfrm>
            <a:prstGeom prst="rect">
              <a:avLst/>
            </a:prstGeom>
          </p:spPr>
        </p:pic>
        <p:pic>
          <p:nvPicPr>
            <p:cNvPr id="53" name="Graphic 13" descr="Piggy Bank outline">
              <a:extLst>
                <a:ext uri="{FF2B5EF4-FFF2-40B4-BE49-F238E27FC236}">
                  <a16:creationId xmlns:a16="http://schemas.microsoft.com/office/drawing/2014/main" id="{B584C28B-B819-9037-F035-83E1E494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62619" y="2357003"/>
              <a:ext cx="846571" cy="846571"/>
            </a:xfrm>
            <a:prstGeom prst="rect">
              <a:avLst/>
            </a:prstGeom>
          </p:spPr>
        </p:pic>
        <p:pic>
          <p:nvPicPr>
            <p:cNvPr id="54" name="Graphic 14" descr="Fresh Laundry outline">
              <a:extLst>
                <a:ext uri="{FF2B5EF4-FFF2-40B4-BE49-F238E27FC236}">
                  <a16:creationId xmlns:a16="http://schemas.microsoft.com/office/drawing/2014/main" id="{B19158CF-D983-9981-0F07-4969531D5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077349" y="1727641"/>
              <a:ext cx="693404" cy="693404"/>
            </a:xfrm>
            <a:prstGeom prst="rect">
              <a:avLst/>
            </a:prstGeom>
          </p:spPr>
        </p:pic>
        <p:sp>
          <p:nvSpPr>
            <p:cNvPr id="55" name="Vuokaaviosymboli: Liitin 54">
              <a:extLst>
                <a:ext uri="{FF2B5EF4-FFF2-40B4-BE49-F238E27FC236}">
                  <a16:creationId xmlns:a16="http://schemas.microsoft.com/office/drawing/2014/main" id="{4186B6B5-0011-EBE7-F54E-7D1036459983}"/>
                </a:ext>
              </a:extLst>
            </p:cNvPr>
            <p:cNvSpPr/>
            <p:nvPr/>
          </p:nvSpPr>
          <p:spPr>
            <a:xfrm>
              <a:off x="2365923" y="2961700"/>
              <a:ext cx="1051337" cy="1051337"/>
            </a:xfrm>
            <a:prstGeom prst="flowChartConnector">
              <a:avLst/>
            </a:prstGeom>
            <a:solidFill>
              <a:srgbClr val="00A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6000" dirty="0"/>
                <a:t>€</a:t>
              </a:r>
            </a:p>
          </p:txBody>
        </p:sp>
      </p:grpSp>
      <p:grpSp>
        <p:nvGrpSpPr>
          <p:cNvPr id="57" name="Ryhmä 56">
            <a:extLst>
              <a:ext uri="{FF2B5EF4-FFF2-40B4-BE49-F238E27FC236}">
                <a16:creationId xmlns:a16="http://schemas.microsoft.com/office/drawing/2014/main" id="{FD85FB66-33EC-E161-3148-E97D10727021}"/>
              </a:ext>
            </a:extLst>
          </p:cNvPr>
          <p:cNvGrpSpPr/>
          <p:nvPr/>
        </p:nvGrpSpPr>
        <p:grpSpPr>
          <a:xfrm>
            <a:off x="7543357" y="2382596"/>
            <a:ext cx="3202834" cy="3122971"/>
            <a:chOff x="7598833" y="2501681"/>
            <a:chExt cx="2947670" cy="2874169"/>
          </a:xfrm>
        </p:grpSpPr>
        <p:sp>
          <p:nvSpPr>
            <p:cNvPr id="42" name="Vapaamuotoinen: Muoto 41">
              <a:extLst>
                <a:ext uri="{FF2B5EF4-FFF2-40B4-BE49-F238E27FC236}">
                  <a16:creationId xmlns:a16="http://schemas.microsoft.com/office/drawing/2014/main" id="{0D01C86E-960C-17BF-6E0F-9FB9A8AC55A9}"/>
                </a:ext>
              </a:extLst>
            </p:cNvPr>
            <p:cNvSpPr/>
            <p:nvPr/>
          </p:nvSpPr>
          <p:spPr>
            <a:xfrm>
              <a:off x="9065491" y="2501681"/>
              <a:ext cx="1481012" cy="1398187"/>
            </a:xfrm>
            <a:custGeom>
              <a:avLst/>
              <a:gdLst>
                <a:gd name="connsiteX0" fmla="*/ 2309 w 1481012"/>
                <a:gd name="connsiteY0" fmla="*/ 219 h 1398187"/>
                <a:gd name="connsiteX1" fmla="*/ 6542 w 1481012"/>
                <a:gd name="connsiteY1" fmla="*/ 55252 h 1398187"/>
                <a:gd name="connsiteX2" fmla="*/ 15009 w 1481012"/>
                <a:gd name="connsiteY2" fmla="*/ 89119 h 1398187"/>
                <a:gd name="connsiteX3" fmla="*/ 19242 w 1481012"/>
                <a:gd name="connsiteY3" fmla="*/ 135686 h 1398187"/>
                <a:gd name="connsiteX4" fmla="*/ 27709 w 1481012"/>
                <a:gd name="connsiteY4" fmla="*/ 165319 h 1398187"/>
                <a:gd name="connsiteX5" fmla="*/ 40409 w 1481012"/>
                <a:gd name="connsiteY5" fmla="*/ 203419 h 1398187"/>
                <a:gd name="connsiteX6" fmla="*/ 57342 w 1481012"/>
                <a:gd name="connsiteY6" fmla="*/ 237286 h 1398187"/>
                <a:gd name="connsiteX7" fmla="*/ 61576 w 1481012"/>
                <a:gd name="connsiteY7" fmla="*/ 258452 h 1398187"/>
                <a:gd name="connsiteX8" fmla="*/ 65809 w 1481012"/>
                <a:gd name="connsiteY8" fmla="*/ 275386 h 1398187"/>
                <a:gd name="connsiteX9" fmla="*/ 70042 w 1481012"/>
                <a:gd name="connsiteY9" fmla="*/ 330419 h 1398187"/>
                <a:gd name="connsiteX10" fmla="*/ 78509 w 1481012"/>
                <a:gd name="connsiteY10" fmla="*/ 406619 h 1398187"/>
                <a:gd name="connsiteX11" fmla="*/ 74276 w 1481012"/>
                <a:gd name="connsiteY11" fmla="*/ 842652 h 1398187"/>
                <a:gd name="connsiteX12" fmla="*/ 61576 w 1481012"/>
                <a:gd name="connsiteY12" fmla="*/ 872286 h 1398187"/>
                <a:gd name="connsiteX13" fmla="*/ 53109 w 1481012"/>
                <a:gd name="connsiteY13" fmla="*/ 910386 h 1398187"/>
                <a:gd name="connsiteX14" fmla="*/ 44642 w 1481012"/>
                <a:gd name="connsiteY14" fmla="*/ 1134752 h 1398187"/>
                <a:gd name="connsiteX15" fmla="*/ 36176 w 1481012"/>
                <a:gd name="connsiteY15" fmla="*/ 1240586 h 1398187"/>
                <a:gd name="connsiteX16" fmla="*/ 31942 w 1481012"/>
                <a:gd name="connsiteY16" fmla="*/ 1257519 h 1398187"/>
                <a:gd name="connsiteX17" fmla="*/ 23476 w 1481012"/>
                <a:gd name="connsiteY17" fmla="*/ 1270219 h 1398187"/>
                <a:gd name="connsiteX18" fmla="*/ 19242 w 1481012"/>
                <a:gd name="connsiteY18" fmla="*/ 1291386 h 1398187"/>
                <a:gd name="connsiteX19" fmla="*/ 6542 w 1481012"/>
                <a:gd name="connsiteY19" fmla="*/ 1363352 h 1398187"/>
                <a:gd name="connsiteX20" fmla="*/ 2309 w 1481012"/>
                <a:gd name="connsiteY20" fmla="*/ 1392986 h 1398187"/>
                <a:gd name="connsiteX21" fmla="*/ 65809 w 1481012"/>
                <a:gd name="connsiteY21" fmla="*/ 1392986 h 1398187"/>
                <a:gd name="connsiteX22" fmla="*/ 544176 w 1481012"/>
                <a:gd name="connsiteY22" fmla="*/ 1376052 h 1398187"/>
                <a:gd name="connsiteX23" fmla="*/ 607676 w 1481012"/>
                <a:gd name="connsiteY23" fmla="*/ 1333719 h 1398187"/>
                <a:gd name="connsiteX24" fmla="*/ 654242 w 1481012"/>
                <a:gd name="connsiteY24" fmla="*/ 1312552 h 1398187"/>
                <a:gd name="connsiteX25" fmla="*/ 713509 w 1481012"/>
                <a:gd name="connsiteY25" fmla="*/ 1291386 h 1398187"/>
                <a:gd name="connsiteX26" fmla="*/ 760076 w 1481012"/>
                <a:gd name="connsiteY26" fmla="*/ 1278686 h 1398187"/>
                <a:gd name="connsiteX27" fmla="*/ 819342 w 1481012"/>
                <a:gd name="connsiteY27" fmla="*/ 1257519 h 1398187"/>
                <a:gd name="connsiteX28" fmla="*/ 954809 w 1481012"/>
                <a:gd name="connsiteY28" fmla="*/ 1249052 h 1398187"/>
                <a:gd name="connsiteX29" fmla="*/ 1001376 w 1481012"/>
                <a:gd name="connsiteY29" fmla="*/ 1236352 h 1398187"/>
                <a:gd name="connsiteX30" fmla="*/ 1056409 w 1481012"/>
                <a:gd name="connsiteY30" fmla="*/ 1232119 h 1398187"/>
                <a:gd name="connsiteX31" fmla="*/ 1115676 w 1481012"/>
                <a:gd name="connsiteY31" fmla="*/ 1219419 h 1398187"/>
                <a:gd name="connsiteX32" fmla="*/ 1187642 w 1481012"/>
                <a:gd name="connsiteY32" fmla="*/ 1194019 h 1398187"/>
                <a:gd name="connsiteX33" fmla="*/ 1263842 w 1481012"/>
                <a:gd name="connsiteY33" fmla="*/ 1168619 h 1398187"/>
                <a:gd name="connsiteX34" fmla="*/ 1373909 w 1481012"/>
                <a:gd name="connsiteY34" fmla="*/ 1143219 h 1398187"/>
                <a:gd name="connsiteX35" fmla="*/ 1416242 w 1481012"/>
                <a:gd name="connsiteY35" fmla="*/ 1138986 h 1398187"/>
                <a:gd name="connsiteX36" fmla="*/ 1479742 w 1481012"/>
                <a:gd name="connsiteY36" fmla="*/ 1117819 h 1398187"/>
                <a:gd name="connsiteX37" fmla="*/ 1475509 w 1481012"/>
                <a:gd name="connsiteY37" fmla="*/ 1096652 h 1398187"/>
                <a:gd name="connsiteX38" fmla="*/ 1450109 w 1481012"/>
                <a:gd name="connsiteY38" fmla="*/ 1028919 h 1398187"/>
                <a:gd name="connsiteX39" fmla="*/ 1441642 w 1481012"/>
                <a:gd name="connsiteY39" fmla="*/ 952719 h 1398187"/>
                <a:gd name="connsiteX40" fmla="*/ 1416242 w 1481012"/>
                <a:gd name="connsiteY40" fmla="*/ 889219 h 1398187"/>
                <a:gd name="connsiteX41" fmla="*/ 1407776 w 1481012"/>
                <a:gd name="connsiteY41" fmla="*/ 842652 h 1398187"/>
                <a:gd name="connsiteX42" fmla="*/ 1378142 w 1481012"/>
                <a:gd name="connsiteY42" fmla="*/ 791852 h 1398187"/>
                <a:gd name="connsiteX43" fmla="*/ 1361209 w 1481012"/>
                <a:gd name="connsiteY43" fmla="*/ 774919 h 1398187"/>
                <a:gd name="connsiteX44" fmla="*/ 1335809 w 1481012"/>
                <a:gd name="connsiteY44" fmla="*/ 745286 h 1398187"/>
                <a:gd name="connsiteX45" fmla="*/ 1285009 w 1481012"/>
                <a:gd name="connsiteY45" fmla="*/ 707186 h 1398187"/>
                <a:gd name="connsiteX46" fmla="*/ 1213042 w 1481012"/>
                <a:gd name="connsiteY46" fmla="*/ 597119 h 1398187"/>
                <a:gd name="connsiteX47" fmla="*/ 1179176 w 1481012"/>
                <a:gd name="connsiteY47" fmla="*/ 520919 h 1398187"/>
                <a:gd name="connsiteX48" fmla="*/ 1170709 w 1481012"/>
                <a:gd name="connsiteY48" fmla="*/ 465886 h 1398187"/>
                <a:gd name="connsiteX49" fmla="*/ 1158009 w 1481012"/>
                <a:gd name="connsiteY49" fmla="*/ 427786 h 1398187"/>
                <a:gd name="connsiteX50" fmla="*/ 1115676 w 1481012"/>
                <a:gd name="connsiteY50" fmla="*/ 398152 h 1398187"/>
                <a:gd name="connsiteX51" fmla="*/ 1073342 w 1481012"/>
                <a:gd name="connsiteY51" fmla="*/ 364286 h 1398187"/>
                <a:gd name="connsiteX52" fmla="*/ 1026776 w 1481012"/>
                <a:gd name="connsiteY52" fmla="*/ 338886 h 1398187"/>
                <a:gd name="connsiteX53" fmla="*/ 971742 w 1481012"/>
                <a:gd name="connsiteY53" fmla="*/ 305019 h 1398187"/>
                <a:gd name="connsiteX54" fmla="*/ 882842 w 1481012"/>
                <a:gd name="connsiteY54" fmla="*/ 258452 h 1398187"/>
                <a:gd name="connsiteX55" fmla="*/ 857442 w 1481012"/>
                <a:gd name="connsiteY55" fmla="*/ 245752 h 1398187"/>
                <a:gd name="connsiteX56" fmla="*/ 734676 w 1481012"/>
                <a:gd name="connsiteY56" fmla="*/ 203419 h 1398187"/>
                <a:gd name="connsiteX57" fmla="*/ 671176 w 1481012"/>
                <a:gd name="connsiteY57" fmla="*/ 152619 h 1398187"/>
                <a:gd name="connsiteX58" fmla="*/ 633076 w 1481012"/>
                <a:gd name="connsiteY58" fmla="*/ 106052 h 1398187"/>
                <a:gd name="connsiteX59" fmla="*/ 599209 w 1481012"/>
                <a:gd name="connsiteY59" fmla="*/ 72186 h 1398187"/>
                <a:gd name="connsiteX60" fmla="*/ 556876 w 1481012"/>
                <a:gd name="connsiteY60" fmla="*/ 63719 h 1398187"/>
                <a:gd name="connsiteX61" fmla="*/ 514542 w 1481012"/>
                <a:gd name="connsiteY61" fmla="*/ 46786 h 1398187"/>
                <a:gd name="connsiteX62" fmla="*/ 434109 w 1481012"/>
                <a:gd name="connsiteY62" fmla="*/ 25619 h 1398187"/>
                <a:gd name="connsiteX63" fmla="*/ 408709 w 1481012"/>
                <a:gd name="connsiteY63" fmla="*/ 17152 h 1398187"/>
                <a:gd name="connsiteX64" fmla="*/ 366376 w 1481012"/>
                <a:gd name="connsiteY64" fmla="*/ 8686 h 1398187"/>
                <a:gd name="connsiteX65" fmla="*/ 281709 w 1481012"/>
                <a:gd name="connsiteY65" fmla="*/ 219 h 1398187"/>
                <a:gd name="connsiteX66" fmla="*/ 57342 w 1481012"/>
                <a:gd name="connsiteY66" fmla="*/ 8686 h 1398187"/>
                <a:gd name="connsiteX67" fmla="*/ 27709 w 1481012"/>
                <a:gd name="connsiteY67" fmla="*/ 34086 h 1398187"/>
                <a:gd name="connsiteX68" fmla="*/ 2309 w 1481012"/>
                <a:gd name="connsiteY68" fmla="*/ 219 h 139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481012" h="1398187">
                  <a:moveTo>
                    <a:pt x="2309" y="219"/>
                  </a:moveTo>
                  <a:cubicBezTo>
                    <a:pt x="-1219" y="3747"/>
                    <a:pt x="3940" y="37038"/>
                    <a:pt x="6542" y="55252"/>
                  </a:cubicBezTo>
                  <a:cubicBezTo>
                    <a:pt x="8188" y="66772"/>
                    <a:pt x="13194" y="77625"/>
                    <a:pt x="15009" y="89119"/>
                  </a:cubicBezTo>
                  <a:cubicBezTo>
                    <a:pt x="17440" y="104515"/>
                    <a:pt x="17182" y="120236"/>
                    <a:pt x="19242" y="135686"/>
                  </a:cubicBezTo>
                  <a:cubicBezTo>
                    <a:pt x="22314" y="158725"/>
                    <a:pt x="23358" y="145737"/>
                    <a:pt x="27709" y="165319"/>
                  </a:cubicBezTo>
                  <a:cubicBezTo>
                    <a:pt x="38420" y="213520"/>
                    <a:pt x="23837" y="173036"/>
                    <a:pt x="40409" y="203419"/>
                  </a:cubicBezTo>
                  <a:cubicBezTo>
                    <a:pt x="46453" y="214499"/>
                    <a:pt x="57342" y="237286"/>
                    <a:pt x="57342" y="237286"/>
                  </a:cubicBezTo>
                  <a:cubicBezTo>
                    <a:pt x="58753" y="244341"/>
                    <a:pt x="60015" y="251428"/>
                    <a:pt x="61576" y="258452"/>
                  </a:cubicBezTo>
                  <a:cubicBezTo>
                    <a:pt x="62838" y="264132"/>
                    <a:pt x="65129" y="269607"/>
                    <a:pt x="65809" y="275386"/>
                  </a:cubicBezTo>
                  <a:cubicBezTo>
                    <a:pt x="67959" y="293659"/>
                    <a:pt x="68270" y="312106"/>
                    <a:pt x="70042" y="330419"/>
                  </a:cubicBezTo>
                  <a:cubicBezTo>
                    <a:pt x="72504" y="355856"/>
                    <a:pt x="75687" y="381219"/>
                    <a:pt x="78509" y="406619"/>
                  </a:cubicBezTo>
                  <a:cubicBezTo>
                    <a:pt x="77098" y="551963"/>
                    <a:pt x="79558" y="697397"/>
                    <a:pt x="74276" y="842652"/>
                  </a:cubicBezTo>
                  <a:cubicBezTo>
                    <a:pt x="73885" y="853392"/>
                    <a:pt x="64782" y="862028"/>
                    <a:pt x="61576" y="872286"/>
                  </a:cubicBezTo>
                  <a:cubicBezTo>
                    <a:pt x="57695" y="884704"/>
                    <a:pt x="55931" y="897686"/>
                    <a:pt x="53109" y="910386"/>
                  </a:cubicBezTo>
                  <a:cubicBezTo>
                    <a:pt x="41501" y="1014864"/>
                    <a:pt x="51679" y="913096"/>
                    <a:pt x="44642" y="1134752"/>
                  </a:cubicBezTo>
                  <a:cubicBezTo>
                    <a:pt x="43188" y="1180541"/>
                    <a:pt x="43790" y="1202519"/>
                    <a:pt x="36176" y="1240586"/>
                  </a:cubicBezTo>
                  <a:cubicBezTo>
                    <a:pt x="35035" y="1246291"/>
                    <a:pt x="34234" y="1252171"/>
                    <a:pt x="31942" y="1257519"/>
                  </a:cubicBezTo>
                  <a:cubicBezTo>
                    <a:pt x="29938" y="1262195"/>
                    <a:pt x="26298" y="1265986"/>
                    <a:pt x="23476" y="1270219"/>
                  </a:cubicBezTo>
                  <a:cubicBezTo>
                    <a:pt x="22065" y="1277275"/>
                    <a:pt x="20364" y="1284279"/>
                    <a:pt x="19242" y="1291386"/>
                  </a:cubicBezTo>
                  <a:cubicBezTo>
                    <a:pt x="8324" y="1360530"/>
                    <a:pt x="17495" y="1330499"/>
                    <a:pt x="6542" y="1363352"/>
                  </a:cubicBezTo>
                  <a:cubicBezTo>
                    <a:pt x="5131" y="1373230"/>
                    <a:pt x="-4262" y="1385477"/>
                    <a:pt x="2309" y="1392986"/>
                  </a:cubicBezTo>
                  <a:cubicBezTo>
                    <a:pt x="12245" y="1404342"/>
                    <a:pt x="54585" y="1393666"/>
                    <a:pt x="65809" y="1392986"/>
                  </a:cubicBezTo>
                  <a:cubicBezTo>
                    <a:pt x="316132" y="1377815"/>
                    <a:pt x="301305" y="1380550"/>
                    <a:pt x="544176" y="1376052"/>
                  </a:cubicBezTo>
                  <a:cubicBezTo>
                    <a:pt x="565343" y="1361941"/>
                    <a:pt x="585641" y="1346432"/>
                    <a:pt x="607676" y="1333719"/>
                  </a:cubicBezTo>
                  <a:cubicBezTo>
                    <a:pt x="622445" y="1325199"/>
                    <a:pt x="638528" y="1319169"/>
                    <a:pt x="654242" y="1312552"/>
                  </a:cubicBezTo>
                  <a:cubicBezTo>
                    <a:pt x="665779" y="1307694"/>
                    <a:pt x="699386" y="1295540"/>
                    <a:pt x="713509" y="1291386"/>
                  </a:cubicBezTo>
                  <a:cubicBezTo>
                    <a:pt x="728945" y="1286846"/>
                    <a:pt x="744734" y="1283531"/>
                    <a:pt x="760076" y="1278686"/>
                  </a:cubicBezTo>
                  <a:cubicBezTo>
                    <a:pt x="760261" y="1278628"/>
                    <a:pt x="813622" y="1258121"/>
                    <a:pt x="819342" y="1257519"/>
                  </a:cubicBezTo>
                  <a:cubicBezTo>
                    <a:pt x="864337" y="1252782"/>
                    <a:pt x="909653" y="1251874"/>
                    <a:pt x="954809" y="1249052"/>
                  </a:cubicBezTo>
                  <a:cubicBezTo>
                    <a:pt x="970331" y="1244819"/>
                    <a:pt x="985506" y="1238997"/>
                    <a:pt x="1001376" y="1236352"/>
                  </a:cubicBezTo>
                  <a:cubicBezTo>
                    <a:pt x="1019524" y="1233327"/>
                    <a:pt x="1038209" y="1234815"/>
                    <a:pt x="1056409" y="1232119"/>
                  </a:cubicBezTo>
                  <a:cubicBezTo>
                    <a:pt x="1076395" y="1229158"/>
                    <a:pt x="1095920" y="1223652"/>
                    <a:pt x="1115676" y="1219419"/>
                  </a:cubicBezTo>
                  <a:cubicBezTo>
                    <a:pt x="1211535" y="1171488"/>
                    <a:pt x="1114183" y="1214587"/>
                    <a:pt x="1187642" y="1194019"/>
                  </a:cubicBezTo>
                  <a:cubicBezTo>
                    <a:pt x="1213424" y="1186800"/>
                    <a:pt x="1237867" y="1175113"/>
                    <a:pt x="1263842" y="1168619"/>
                  </a:cubicBezTo>
                  <a:cubicBezTo>
                    <a:pt x="1296560" y="1160440"/>
                    <a:pt x="1341195" y="1148671"/>
                    <a:pt x="1373909" y="1143219"/>
                  </a:cubicBezTo>
                  <a:cubicBezTo>
                    <a:pt x="1387897" y="1140888"/>
                    <a:pt x="1402131" y="1140397"/>
                    <a:pt x="1416242" y="1138986"/>
                  </a:cubicBezTo>
                  <a:cubicBezTo>
                    <a:pt x="1422943" y="1137497"/>
                    <a:pt x="1472275" y="1129766"/>
                    <a:pt x="1479742" y="1117819"/>
                  </a:cubicBezTo>
                  <a:cubicBezTo>
                    <a:pt x="1483556" y="1111717"/>
                    <a:pt x="1477784" y="1103478"/>
                    <a:pt x="1475509" y="1096652"/>
                  </a:cubicBezTo>
                  <a:cubicBezTo>
                    <a:pt x="1467884" y="1073776"/>
                    <a:pt x="1450109" y="1028919"/>
                    <a:pt x="1450109" y="1028919"/>
                  </a:cubicBezTo>
                  <a:cubicBezTo>
                    <a:pt x="1447287" y="1003519"/>
                    <a:pt x="1451709" y="976209"/>
                    <a:pt x="1441642" y="952719"/>
                  </a:cubicBezTo>
                  <a:cubicBezTo>
                    <a:pt x="1424193" y="912004"/>
                    <a:pt x="1432715" y="933148"/>
                    <a:pt x="1416242" y="889219"/>
                  </a:cubicBezTo>
                  <a:cubicBezTo>
                    <a:pt x="1413420" y="873697"/>
                    <a:pt x="1412228" y="857788"/>
                    <a:pt x="1407776" y="842652"/>
                  </a:cubicBezTo>
                  <a:cubicBezTo>
                    <a:pt x="1404158" y="830349"/>
                    <a:pt x="1385672" y="801265"/>
                    <a:pt x="1378142" y="791852"/>
                  </a:cubicBezTo>
                  <a:cubicBezTo>
                    <a:pt x="1373155" y="785619"/>
                    <a:pt x="1366578" y="780825"/>
                    <a:pt x="1361209" y="774919"/>
                  </a:cubicBezTo>
                  <a:cubicBezTo>
                    <a:pt x="1352458" y="765293"/>
                    <a:pt x="1345687" y="753753"/>
                    <a:pt x="1335809" y="745286"/>
                  </a:cubicBezTo>
                  <a:cubicBezTo>
                    <a:pt x="1290727" y="706645"/>
                    <a:pt x="1314021" y="741474"/>
                    <a:pt x="1285009" y="707186"/>
                  </a:cubicBezTo>
                  <a:cubicBezTo>
                    <a:pt x="1254011" y="670552"/>
                    <a:pt x="1236337" y="642415"/>
                    <a:pt x="1213042" y="597119"/>
                  </a:cubicBezTo>
                  <a:cubicBezTo>
                    <a:pt x="1200330" y="572401"/>
                    <a:pt x="1190465" y="546319"/>
                    <a:pt x="1179176" y="520919"/>
                  </a:cubicBezTo>
                  <a:cubicBezTo>
                    <a:pt x="1177458" y="507176"/>
                    <a:pt x="1175018" y="480966"/>
                    <a:pt x="1170709" y="465886"/>
                  </a:cubicBezTo>
                  <a:cubicBezTo>
                    <a:pt x="1167031" y="453014"/>
                    <a:pt x="1166451" y="438176"/>
                    <a:pt x="1158009" y="427786"/>
                  </a:cubicBezTo>
                  <a:cubicBezTo>
                    <a:pt x="1147147" y="414417"/>
                    <a:pt x="1129456" y="408487"/>
                    <a:pt x="1115676" y="398152"/>
                  </a:cubicBezTo>
                  <a:cubicBezTo>
                    <a:pt x="1101219" y="387309"/>
                    <a:pt x="1088378" y="374310"/>
                    <a:pt x="1073342" y="364286"/>
                  </a:cubicBezTo>
                  <a:cubicBezTo>
                    <a:pt x="1058630" y="354478"/>
                    <a:pt x="1042048" y="347795"/>
                    <a:pt x="1026776" y="338886"/>
                  </a:cubicBezTo>
                  <a:cubicBezTo>
                    <a:pt x="1008170" y="328033"/>
                    <a:pt x="990545" y="315527"/>
                    <a:pt x="971742" y="305019"/>
                  </a:cubicBezTo>
                  <a:cubicBezTo>
                    <a:pt x="942540" y="288700"/>
                    <a:pt x="912540" y="273851"/>
                    <a:pt x="882842" y="258452"/>
                  </a:cubicBezTo>
                  <a:cubicBezTo>
                    <a:pt x="874439" y="254095"/>
                    <a:pt x="866574" y="248243"/>
                    <a:pt x="857442" y="245752"/>
                  </a:cubicBezTo>
                  <a:cubicBezTo>
                    <a:pt x="820669" y="235723"/>
                    <a:pt x="764745" y="222212"/>
                    <a:pt x="734676" y="203419"/>
                  </a:cubicBezTo>
                  <a:cubicBezTo>
                    <a:pt x="706474" y="185792"/>
                    <a:pt x="691848" y="180182"/>
                    <a:pt x="671176" y="152619"/>
                  </a:cubicBezTo>
                  <a:cubicBezTo>
                    <a:pt x="656587" y="133167"/>
                    <a:pt x="652157" y="126496"/>
                    <a:pt x="633076" y="106052"/>
                  </a:cubicBezTo>
                  <a:cubicBezTo>
                    <a:pt x="622183" y="94381"/>
                    <a:pt x="613165" y="79939"/>
                    <a:pt x="599209" y="72186"/>
                  </a:cubicBezTo>
                  <a:cubicBezTo>
                    <a:pt x="586629" y="65197"/>
                    <a:pt x="570660" y="67854"/>
                    <a:pt x="556876" y="63719"/>
                  </a:cubicBezTo>
                  <a:cubicBezTo>
                    <a:pt x="542319" y="59352"/>
                    <a:pt x="529057" y="51291"/>
                    <a:pt x="514542" y="46786"/>
                  </a:cubicBezTo>
                  <a:cubicBezTo>
                    <a:pt x="488064" y="38569"/>
                    <a:pt x="460410" y="34386"/>
                    <a:pt x="434109" y="25619"/>
                  </a:cubicBezTo>
                  <a:cubicBezTo>
                    <a:pt x="425642" y="22797"/>
                    <a:pt x="417367" y="19317"/>
                    <a:pt x="408709" y="17152"/>
                  </a:cubicBezTo>
                  <a:cubicBezTo>
                    <a:pt x="394748" y="13662"/>
                    <a:pt x="380590" y="10930"/>
                    <a:pt x="366376" y="8686"/>
                  </a:cubicBezTo>
                  <a:cubicBezTo>
                    <a:pt x="350195" y="6131"/>
                    <a:pt x="295370" y="1461"/>
                    <a:pt x="281709" y="219"/>
                  </a:cubicBezTo>
                  <a:cubicBezTo>
                    <a:pt x="206920" y="3041"/>
                    <a:pt x="131898" y="2146"/>
                    <a:pt x="57342" y="8686"/>
                  </a:cubicBezTo>
                  <a:cubicBezTo>
                    <a:pt x="34650" y="10677"/>
                    <a:pt x="46221" y="28533"/>
                    <a:pt x="27709" y="34086"/>
                  </a:cubicBezTo>
                  <a:cubicBezTo>
                    <a:pt x="18248" y="36924"/>
                    <a:pt x="5837" y="-3309"/>
                    <a:pt x="2309" y="21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Vapaamuotoinen: Muoto 39">
              <a:extLst>
                <a:ext uri="{FF2B5EF4-FFF2-40B4-BE49-F238E27FC236}">
                  <a16:creationId xmlns:a16="http://schemas.microsoft.com/office/drawing/2014/main" id="{1B1172BA-8B4A-51F8-A773-67D2BE15D8C7}"/>
                </a:ext>
              </a:extLst>
            </p:cNvPr>
            <p:cNvSpPr/>
            <p:nvPr/>
          </p:nvSpPr>
          <p:spPr>
            <a:xfrm rot="21143886">
              <a:off x="7902158" y="2573714"/>
              <a:ext cx="977610" cy="1404822"/>
            </a:xfrm>
            <a:custGeom>
              <a:avLst/>
              <a:gdLst>
                <a:gd name="connsiteX0" fmla="*/ 963667 w 1221842"/>
                <a:gd name="connsiteY0" fmla="*/ 46618 h 1404822"/>
                <a:gd name="connsiteX1" fmla="*/ 997533 w 1221842"/>
                <a:gd name="connsiteY1" fmla="*/ 131285 h 1404822"/>
                <a:gd name="connsiteX2" fmla="*/ 1022933 w 1221842"/>
                <a:gd name="connsiteY2" fmla="*/ 237118 h 1404822"/>
                <a:gd name="connsiteX3" fmla="*/ 1027167 w 1221842"/>
                <a:gd name="connsiteY3" fmla="*/ 300618 h 1404822"/>
                <a:gd name="connsiteX4" fmla="*/ 1056800 w 1221842"/>
                <a:gd name="connsiteY4" fmla="*/ 351418 h 1404822"/>
                <a:gd name="connsiteX5" fmla="*/ 1065267 w 1221842"/>
                <a:gd name="connsiteY5" fmla="*/ 368352 h 1404822"/>
                <a:gd name="connsiteX6" fmla="*/ 1094900 w 1221842"/>
                <a:gd name="connsiteY6" fmla="*/ 448785 h 1404822"/>
                <a:gd name="connsiteX7" fmla="*/ 1099133 w 1221842"/>
                <a:gd name="connsiteY7" fmla="*/ 753585 h 1404822"/>
                <a:gd name="connsiteX8" fmla="*/ 1116067 w 1221842"/>
                <a:gd name="connsiteY8" fmla="*/ 927152 h 1404822"/>
                <a:gd name="connsiteX9" fmla="*/ 1133000 w 1221842"/>
                <a:gd name="connsiteY9" fmla="*/ 973718 h 1404822"/>
                <a:gd name="connsiteX10" fmla="*/ 1162633 w 1221842"/>
                <a:gd name="connsiteY10" fmla="*/ 1092252 h 1404822"/>
                <a:gd name="connsiteX11" fmla="*/ 1183800 w 1221842"/>
                <a:gd name="connsiteY11" fmla="*/ 1185385 h 1404822"/>
                <a:gd name="connsiteX12" fmla="*/ 1196500 w 1221842"/>
                <a:gd name="connsiteY12" fmla="*/ 1219252 h 1404822"/>
                <a:gd name="connsiteX13" fmla="*/ 1204967 w 1221842"/>
                <a:gd name="connsiteY13" fmla="*/ 1270052 h 1404822"/>
                <a:gd name="connsiteX14" fmla="*/ 1217667 w 1221842"/>
                <a:gd name="connsiteY14" fmla="*/ 1316618 h 1404822"/>
                <a:gd name="connsiteX15" fmla="*/ 1213433 w 1221842"/>
                <a:gd name="connsiteY15" fmla="*/ 1397052 h 1404822"/>
                <a:gd name="connsiteX16" fmla="*/ 1133000 w 1221842"/>
                <a:gd name="connsiteY16" fmla="*/ 1350485 h 1404822"/>
                <a:gd name="connsiteX17" fmla="*/ 1048333 w 1221842"/>
                <a:gd name="connsiteY17" fmla="*/ 1274285 h 1404822"/>
                <a:gd name="connsiteX18" fmla="*/ 963667 w 1221842"/>
                <a:gd name="connsiteY18" fmla="*/ 1193852 h 1404822"/>
                <a:gd name="connsiteX19" fmla="*/ 895933 w 1221842"/>
                <a:gd name="connsiteY19" fmla="*/ 1164218 h 1404822"/>
                <a:gd name="connsiteX20" fmla="*/ 866300 w 1221842"/>
                <a:gd name="connsiteY20" fmla="*/ 1151518 h 1404822"/>
                <a:gd name="connsiteX21" fmla="*/ 802800 w 1221842"/>
                <a:gd name="connsiteY21" fmla="*/ 1126118 h 1404822"/>
                <a:gd name="connsiteX22" fmla="*/ 768933 w 1221842"/>
                <a:gd name="connsiteY22" fmla="*/ 1100718 h 1404822"/>
                <a:gd name="connsiteX23" fmla="*/ 663100 w 1221842"/>
                <a:gd name="connsiteY23" fmla="*/ 1049918 h 1404822"/>
                <a:gd name="connsiteX24" fmla="*/ 637700 w 1221842"/>
                <a:gd name="connsiteY24" fmla="*/ 1032985 h 1404822"/>
                <a:gd name="connsiteX25" fmla="*/ 574200 w 1221842"/>
                <a:gd name="connsiteY25" fmla="*/ 999118 h 1404822"/>
                <a:gd name="connsiteX26" fmla="*/ 531867 w 1221842"/>
                <a:gd name="connsiteY26" fmla="*/ 969485 h 1404822"/>
                <a:gd name="connsiteX27" fmla="*/ 447200 w 1221842"/>
                <a:gd name="connsiteY27" fmla="*/ 918685 h 1404822"/>
                <a:gd name="connsiteX28" fmla="*/ 349833 w 1221842"/>
                <a:gd name="connsiteY28" fmla="*/ 846718 h 1404822"/>
                <a:gd name="connsiteX29" fmla="*/ 290567 w 1221842"/>
                <a:gd name="connsiteY29" fmla="*/ 808618 h 1404822"/>
                <a:gd name="connsiteX30" fmla="*/ 222833 w 1221842"/>
                <a:gd name="connsiteY30" fmla="*/ 774752 h 1404822"/>
                <a:gd name="connsiteX31" fmla="*/ 184733 w 1221842"/>
                <a:gd name="connsiteY31" fmla="*/ 757818 h 1404822"/>
                <a:gd name="connsiteX32" fmla="*/ 167800 w 1221842"/>
                <a:gd name="connsiteY32" fmla="*/ 745118 h 1404822"/>
                <a:gd name="connsiteX33" fmla="*/ 138167 w 1221842"/>
                <a:gd name="connsiteY33" fmla="*/ 732418 h 1404822"/>
                <a:gd name="connsiteX34" fmla="*/ 87367 w 1221842"/>
                <a:gd name="connsiteY34" fmla="*/ 707018 h 1404822"/>
                <a:gd name="connsiteX35" fmla="*/ 70433 w 1221842"/>
                <a:gd name="connsiteY35" fmla="*/ 694318 h 1404822"/>
                <a:gd name="connsiteX36" fmla="*/ 45033 w 1221842"/>
                <a:gd name="connsiteY36" fmla="*/ 681618 h 1404822"/>
                <a:gd name="connsiteX37" fmla="*/ 6933 w 1221842"/>
                <a:gd name="connsiteY37" fmla="*/ 647752 h 1404822"/>
                <a:gd name="connsiteX38" fmla="*/ 15400 w 1221842"/>
                <a:gd name="connsiteY38" fmla="*/ 516518 h 1404822"/>
                <a:gd name="connsiteX39" fmla="*/ 87367 w 1221842"/>
                <a:gd name="connsiteY39" fmla="*/ 431852 h 1404822"/>
                <a:gd name="connsiteX40" fmla="*/ 117000 w 1221842"/>
                <a:gd name="connsiteY40" fmla="*/ 402218 h 1404822"/>
                <a:gd name="connsiteX41" fmla="*/ 163567 w 1221842"/>
                <a:gd name="connsiteY41" fmla="*/ 393752 h 1404822"/>
                <a:gd name="connsiteX42" fmla="*/ 218600 w 1221842"/>
                <a:gd name="connsiteY42" fmla="*/ 385285 h 1404822"/>
                <a:gd name="connsiteX43" fmla="*/ 244000 w 1221842"/>
                <a:gd name="connsiteY43" fmla="*/ 364118 h 1404822"/>
                <a:gd name="connsiteX44" fmla="*/ 290567 w 1221842"/>
                <a:gd name="connsiteY44" fmla="*/ 338718 h 1404822"/>
                <a:gd name="connsiteX45" fmla="*/ 315967 w 1221842"/>
                <a:gd name="connsiteY45" fmla="*/ 300618 h 1404822"/>
                <a:gd name="connsiteX46" fmla="*/ 383700 w 1221842"/>
                <a:gd name="connsiteY46" fmla="*/ 207485 h 1404822"/>
                <a:gd name="connsiteX47" fmla="*/ 413333 w 1221842"/>
                <a:gd name="connsiteY47" fmla="*/ 173618 h 1404822"/>
                <a:gd name="connsiteX48" fmla="*/ 586900 w 1221842"/>
                <a:gd name="connsiteY48" fmla="*/ 160918 h 1404822"/>
                <a:gd name="connsiteX49" fmla="*/ 663100 w 1221842"/>
                <a:gd name="connsiteY49" fmla="*/ 118585 h 1404822"/>
                <a:gd name="connsiteX50" fmla="*/ 735067 w 1221842"/>
                <a:gd name="connsiteY50" fmla="*/ 63552 h 1404822"/>
                <a:gd name="connsiteX51" fmla="*/ 764700 w 1221842"/>
                <a:gd name="connsiteY51" fmla="*/ 59318 h 1404822"/>
                <a:gd name="connsiteX52" fmla="*/ 802800 w 1221842"/>
                <a:gd name="connsiteY52" fmla="*/ 42385 h 1404822"/>
                <a:gd name="connsiteX53" fmla="*/ 828200 w 1221842"/>
                <a:gd name="connsiteY53" fmla="*/ 21218 h 1404822"/>
                <a:gd name="connsiteX54" fmla="*/ 895933 w 1221842"/>
                <a:gd name="connsiteY54" fmla="*/ 12752 h 1404822"/>
                <a:gd name="connsiteX55" fmla="*/ 904400 w 1221842"/>
                <a:gd name="connsiteY55" fmla="*/ 52 h 1404822"/>
                <a:gd name="connsiteX56" fmla="*/ 921333 w 1221842"/>
                <a:gd name="connsiteY56" fmla="*/ 16985 h 1404822"/>
                <a:gd name="connsiteX57" fmla="*/ 963667 w 1221842"/>
                <a:gd name="connsiteY57" fmla="*/ 46618 h 140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221842" h="1404822">
                  <a:moveTo>
                    <a:pt x="963667" y="46618"/>
                  </a:moveTo>
                  <a:cubicBezTo>
                    <a:pt x="976367" y="65668"/>
                    <a:pt x="977159" y="65636"/>
                    <a:pt x="997533" y="131285"/>
                  </a:cubicBezTo>
                  <a:cubicBezTo>
                    <a:pt x="1016209" y="191464"/>
                    <a:pt x="1012782" y="181285"/>
                    <a:pt x="1022933" y="237118"/>
                  </a:cubicBezTo>
                  <a:cubicBezTo>
                    <a:pt x="1024344" y="258285"/>
                    <a:pt x="1022661" y="279889"/>
                    <a:pt x="1027167" y="300618"/>
                  </a:cubicBezTo>
                  <a:cubicBezTo>
                    <a:pt x="1033070" y="327771"/>
                    <a:pt x="1044457" y="331669"/>
                    <a:pt x="1056800" y="351418"/>
                  </a:cubicBezTo>
                  <a:cubicBezTo>
                    <a:pt x="1060145" y="356770"/>
                    <a:pt x="1062622" y="362622"/>
                    <a:pt x="1065267" y="368352"/>
                  </a:cubicBezTo>
                  <a:cubicBezTo>
                    <a:pt x="1086546" y="414457"/>
                    <a:pt x="1079942" y="398926"/>
                    <a:pt x="1094900" y="448785"/>
                  </a:cubicBezTo>
                  <a:cubicBezTo>
                    <a:pt x="1096311" y="550385"/>
                    <a:pt x="1096994" y="651998"/>
                    <a:pt x="1099133" y="753585"/>
                  </a:cubicBezTo>
                  <a:cubicBezTo>
                    <a:pt x="1100486" y="817839"/>
                    <a:pt x="1101197" y="865547"/>
                    <a:pt x="1116067" y="927152"/>
                  </a:cubicBezTo>
                  <a:cubicBezTo>
                    <a:pt x="1119942" y="943207"/>
                    <a:pt x="1127356" y="958196"/>
                    <a:pt x="1133000" y="973718"/>
                  </a:cubicBezTo>
                  <a:cubicBezTo>
                    <a:pt x="1147051" y="1058022"/>
                    <a:pt x="1134011" y="994118"/>
                    <a:pt x="1162633" y="1092252"/>
                  </a:cubicBezTo>
                  <a:cubicBezTo>
                    <a:pt x="1180552" y="1153688"/>
                    <a:pt x="1160760" y="1100903"/>
                    <a:pt x="1183800" y="1185385"/>
                  </a:cubicBezTo>
                  <a:cubicBezTo>
                    <a:pt x="1186972" y="1197017"/>
                    <a:pt x="1192267" y="1207963"/>
                    <a:pt x="1196500" y="1219252"/>
                  </a:cubicBezTo>
                  <a:cubicBezTo>
                    <a:pt x="1199322" y="1236185"/>
                    <a:pt x="1199539" y="1253766"/>
                    <a:pt x="1204967" y="1270052"/>
                  </a:cubicBezTo>
                  <a:cubicBezTo>
                    <a:pt x="1215708" y="1302278"/>
                    <a:pt x="1211682" y="1286701"/>
                    <a:pt x="1217667" y="1316618"/>
                  </a:cubicBezTo>
                  <a:cubicBezTo>
                    <a:pt x="1216256" y="1343429"/>
                    <a:pt x="1230363" y="1376215"/>
                    <a:pt x="1213433" y="1397052"/>
                  </a:cubicBezTo>
                  <a:cubicBezTo>
                    <a:pt x="1188269" y="1428024"/>
                    <a:pt x="1139589" y="1356830"/>
                    <a:pt x="1133000" y="1350485"/>
                  </a:cubicBezTo>
                  <a:cubicBezTo>
                    <a:pt x="1105650" y="1324148"/>
                    <a:pt x="1073733" y="1302507"/>
                    <a:pt x="1048333" y="1274285"/>
                  </a:cubicBezTo>
                  <a:cubicBezTo>
                    <a:pt x="1022046" y="1245078"/>
                    <a:pt x="998273" y="1214359"/>
                    <a:pt x="963667" y="1193852"/>
                  </a:cubicBezTo>
                  <a:cubicBezTo>
                    <a:pt x="942466" y="1181288"/>
                    <a:pt x="918533" y="1174044"/>
                    <a:pt x="895933" y="1164218"/>
                  </a:cubicBezTo>
                  <a:lnTo>
                    <a:pt x="866300" y="1151518"/>
                  </a:lnTo>
                  <a:cubicBezTo>
                    <a:pt x="845200" y="1142886"/>
                    <a:pt x="821038" y="1139796"/>
                    <a:pt x="802800" y="1126118"/>
                  </a:cubicBezTo>
                  <a:cubicBezTo>
                    <a:pt x="791511" y="1117651"/>
                    <a:pt x="781321" y="1107475"/>
                    <a:pt x="768933" y="1100718"/>
                  </a:cubicBezTo>
                  <a:cubicBezTo>
                    <a:pt x="734580" y="1081980"/>
                    <a:pt x="695659" y="1071624"/>
                    <a:pt x="663100" y="1049918"/>
                  </a:cubicBezTo>
                  <a:cubicBezTo>
                    <a:pt x="654633" y="1044274"/>
                    <a:pt x="646426" y="1038220"/>
                    <a:pt x="637700" y="1032985"/>
                  </a:cubicBezTo>
                  <a:cubicBezTo>
                    <a:pt x="580003" y="998367"/>
                    <a:pt x="619971" y="1024084"/>
                    <a:pt x="574200" y="999118"/>
                  </a:cubicBezTo>
                  <a:cubicBezTo>
                    <a:pt x="536484" y="978546"/>
                    <a:pt x="569122" y="995098"/>
                    <a:pt x="531867" y="969485"/>
                  </a:cubicBezTo>
                  <a:cubicBezTo>
                    <a:pt x="464953" y="923482"/>
                    <a:pt x="507772" y="955555"/>
                    <a:pt x="447200" y="918685"/>
                  </a:cubicBezTo>
                  <a:cubicBezTo>
                    <a:pt x="304589" y="831878"/>
                    <a:pt x="455445" y="924780"/>
                    <a:pt x="349833" y="846718"/>
                  </a:cubicBezTo>
                  <a:cubicBezTo>
                    <a:pt x="330947" y="832758"/>
                    <a:pt x="309678" y="822269"/>
                    <a:pt x="290567" y="808618"/>
                  </a:cubicBezTo>
                  <a:cubicBezTo>
                    <a:pt x="239586" y="772203"/>
                    <a:pt x="285102" y="788589"/>
                    <a:pt x="222833" y="774752"/>
                  </a:cubicBezTo>
                  <a:cubicBezTo>
                    <a:pt x="210133" y="769107"/>
                    <a:pt x="196970" y="764407"/>
                    <a:pt x="184733" y="757818"/>
                  </a:cubicBezTo>
                  <a:cubicBezTo>
                    <a:pt x="178521" y="754473"/>
                    <a:pt x="173994" y="748497"/>
                    <a:pt x="167800" y="745118"/>
                  </a:cubicBezTo>
                  <a:cubicBezTo>
                    <a:pt x="158366" y="739972"/>
                    <a:pt x="147879" y="737018"/>
                    <a:pt x="138167" y="732418"/>
                  </a:cubicBezTo>
                  <a:cubicBezTo>
                    <a:pt x="121057" y="724313"/>
                    <a:pt x="102513" y="718377"/>
                    <a:pt x="87367" y="707018"/>
                  </a:cubicBezTo>
                  <a:cubicBezTo>
                    <a:pt x="81722" y="702785"/>
                    <a:pt x="76483" y="697948"/>
                    <a:pt x="70433" y="694318"/>
                  </a:cubicBezTo>
                  <a:cubicBezTo>
                    <a:pt x="62316" y="689448"/>
                    <a:pt x="53019" y="686700"/>
                    <a:pt x="45033" y="681618"/>
                  </a:cubicBezTo>
                  <a:cubicBezTo>
                    <a:pt x="29966" y="672030"/>
                    <a:pt x="19361" y="660179"/>
                    <a:pt x="6933" y="647752"/>
                  </a:cubicBezTo>
                  <a:cubicBezTo>
                    <a:pt x="-1272" y="598516"/>
                    <a:pt x="-6057" y="584465"/>
                    <a:pt x="15400" y="516518"/>
                  </a:cubicBezTo>
                  <a:cubicBezTo>
                    <a:pt x="28042" y="476485"/>
                    <a:pt x="59565" y="457801"/>
                    <a:pt x="87367" y="431852"/>
                  </a:cubicBezTo>
                  <a:cubicBezTo>
                    <a:pt x="97579" y="422320"/>
                    <a:pt x="104505" y="408465"/>
                    <a:pt x="117000" y="402218"/>
                  </a:cubicBezTo>
                  <a:cubicBezTo>
                    <a:pt x="131111" y="395162"/>
                    <a:pt x="147983" y="396213"/>
                    <a:pt x="163567" y="393752"/>
                  </a:cubicBezTo>
                  <a:cubicBezTo>
                    <a:pt x="236603" y="382220"/>
                    <a:pt x="166019" y="395800"/>
                    <a:pt x="218600" y="385285"/>
                  </a:cubicBezTo>
                  <a:cubicBezTo>
                    <a:pt x="227067" y="378229"/>
                    <a:pt x="234480" y="369671"/>
                    <a:pt x="244000" y="364118"/>
                  </a:cubicBezTo>
                  <a:cubicBezTo>
                    <a:pt x="274436" y="346364"/>
                    <a:pt x="266012" y="367738"/>
                    <a:pt x="290567" y="338718"/>
                  </a:cubicBezTo>
                  <a:cubicBezTo>
                    <a:pt x="300426" y="327066"/>
                    <a:pt x="307133" y="313065"/>
                    <a:pt x="315967" y="300618"/>
                  </a:cubicBezTo>
                  <a:cubicBezTo>
                    <a:pt x="338183" y="269314"/>
                    <a:pt x="363951" y="240401"/>
                    <a:pt x="383700" y="207485"/>
                  </a:cubicBezTo>
                  <a:cubicBezTo>
                    <a:pt x="389001" y="198651"/>
                    <a:pt x="399275" y="175492"/>
                    <a:pt x="413333" y="173618"/>
                  </a:cubicBezTo>
                  <a:cubicBezTo>
                    <a:pt x="470834" y="165951"/>
                    <a:pt x="529044" y="165151"/>
                    <a:pt x="586900" y="160918"/>
                  </a:cubicBezTo>
                  <a:cubicBezTo>
                    <a:pt x="603608" y="152564"/>
                    <a:pt x="645163" y="134412"/>
                    <a:pt x="663100" y="118585"/>
                  </a:cubicBezTo>
                  <a:cubicBezTo>
                    <a:pt x="707633" y="79292"/>
                    <a:pt x="692234" y="73437"/>
                    <a:pt x="735067" y="63552"/>
                  </a:cubicBezTo>
                  <a:cubicBezTo>
                    <a:pt x="744789" y="61308"/>
                    <a:pt x="754822" y="60729"/>
                    <a:pt x="764700" y="59318"/>
                  </a:cubicBezTo>
                  <a:cubicBezTo>
                    <a:pt x="777400" y="53674"/>
                    <a:pt x="790883" y="49535"/>
                    <a:pt x="802800" y="42385"/>
                  </a:cubicBezTo>
                  <a:cubicBezTo>
                    <a:pt x="812251" y="36715"/>
                    <a:pt x="817698" y="24560"/>
                    <a:pt x="828200" y="21218"/>
                  </a:cubicBezTo>
                  <a:cubicBezTo>
                    <a:pt x="849882" y="14319"/>
                    <a:pt x="873355" y="15574"/>
                    <a:pt x="895933" y="12752"/>
                  </a:cubicBezTo>
                  <a:cubicBezTo>
                    <a:pt x="898755" y="8519"/>
                    <a:pt x="899381" y="-784"/>
                    <a:pt x="904400" y="52"/>
                  </a:cubicBezTo>
                  <a:cubicBezTo>
                    <a:pt x="912274" y="1364"/>
                    <a:pt x="915367" y="11682"/>
                    <a:pt x="921333" y="16985"/>
                  </a:cubicBezTo>
                  <a:cubicBezTo>
                    <a:pt x="943358" y="36562"/>
                    <a:pt x="950967" y="27568"/>
                    <a:pt x="963667" y="4661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Vapaamuotoinen: Muoto 38">
              <a:extLst>
                <a:ext uri="{FF2B5EF4-FFF2-40B4-BE49-F238E27FC236}">
                  <a16:creationId xmlns:a16="http://schemas.microsoft.com/office/drawing/2014/main" id="{2915AFFF-BCA6-9ABF-764E-547804E8EA50}"/>
                </a:ext>
              </a:extLst>
            </p:cNvPr>
            <p:cNvSpPr/>
            <p:nvPr/>
          </p:nvSpPr>
          <p:spPr>
            <a:xfrm>
              <a:off x="7598833" y="3187700"/>
              <a:ext cx="1423518" cy="884767"/>
            </a:xfrm>
            <a:custGeom>
              <a:avLst/>
              <a:gdLst>
                <a:gd name="connsiteX0" fmla="*/ 258234 w 1423518"/>
                <a:gd name="connsiteY0" fmla="*/ 0 h 884767"/>
                <a:gd name="connsiteX1" fmla="*/ 347134 w 1423518"/>
                <a:gd name="connsiteY1" fmla="*/ 67733 h 884767"/>
                <a:gd name="connsiteX2" fmla="*/ 461434 w 1423518"/>
                <a:gd name="connsiteY2" fmla="*/ 139700 h 884767"/>
                <a:gd name="connsiteX3" fmla="*/ 503767 w 1423518"/>
                <a:gd name="connsiteY3" fmla="*/ 165100 h 884767"/>
                <a:gd name="connsiteX4" fmla="*/ 524934 w 1423518"/>
                <a:gd name="connsiteY4" fmla="*/ 177800 h 884767"/>
                <a:gd name="connsiteX5" fmla="*/ 567267 w 1423518"/>
                <a:gd name="connsiteY5" fmla="*/ 207433 h 884767"/>
                <a:gd name="connsiteX6" fmla="*/ 596900 w 1423518"/>
                <a:gd name="connsiteY6" fmla="*/ 232833 h 884767"/>
                <a:gd name="connsiteX7" fmla="*/ 668867 w 1423518"/>
                <a:gd name="connsiteY7" fmla="*/ 266700 h 884767"/>
                <a:gd name="connsiteX8" fmla="*/ 694267 w 1423518"/>
                <a:gd name="connsiteY8" fmla="*/ 287867 h 884767"/>
                <a:gd name="connsiteX9" fmla="*/ 732367 w 1423518"/>
                <a:gd name="connsiteY9" fmla="*/ 325967 h 884767"/>
                <a:gd name="connsiteX10" fmla="*/ 850900 w 1423518"/>
                <a:gd name="connsiteY10" fmla="*/ 410633 h 884767"/>
                <a:gd name="connsiteX11" fmla="*/ 905934 w 1423518"/>
                <a:gd name="connsiteY11" fmla="*/ 436033 h 884767"/>
                <a:gd name="connsiteX12" fmla="*/ 935567 w 1423518"/>
                <a:gd name="connsiteY12" fmla="*/ 444500 h 884767"/>
                <a:gd name="connsiteX13" fmla="*/ 965200 w 1423518"/>
                <a:gd name="connsiteY13" fmla="*/ 461433 h 884767"/>
                <a:gd name="connsiteX14" fmla="*/ 1071034 w 1423518"/>
                <a:gd name="connsiteY14" fmla="*/ 512233 h 884767"/>
                <a:gd name="connsiteX15" fmla="*/ 1134534 w 1423518"/>
                <a:gd name="connsiteY15" fmla="*/ 554567 h 884767"/>
                <a:gd name="connsiteX16" fmla="*/ 1261534 w 1423518"/>
                <a:gd name="connsiteY16" fmla="*/ 639233 h 884767"/>
                <a:gd name="connsiteX17" fmla="*/ 1308100 w 1423518"/>
                <a:gd name="connsiteY17" fmla="*/ 673100 h 884767"/>
                <a:gd name="connsiteX18" fmla="*/ 1333500 w 1423518"/>
                <a:gd name="connsiteY18" fmla="*/ 690033 h 884767"/>
                <a:gd name="connsiteX19" fmla="*/ 1350434 w 1423518"/>
                <a:gd name="connsiteY19" fmla="*/ 698500 h 884767"/>
                <a:gd name="connsiteX20" fmla="*/ 1371600 w 1423518"/>
                <a:gd name="connsiteY20" fmla="*/ 711200 h 884767"/>
                <a:gd name="connsiteX21" fmla="*/ 1409700 w 1423518"/>
                <a:gd name="connsiteY21" fmla="*/ 719667 h 884767"/>
                <a:gd name="connsiteX22" fmla="*/ 1422400 w 1423518"/>
                <a:gd name="connsiteY22" fmla="*/ 728133 h 884767"/>
                <a:gd name="connsiteX23" fmla="*/ 1185334 w 1423518"/>
                <a:gd name="connsiteY23" fmla="*/ 740833 h 884767"/>
                <a:gd name="connsiteX24" fmla="*/ 1117600 w 1423518"/>
                <a:gd name="connsiteY24" fmla="*/ 749300 h 884767"/>
                <a:gd name="connsiteX25" fmla="*/ 1075267 w 1423518"/>
                <a:gd name="connsiteY25" fmla="*/ 762000 h 884767"/>
                <a:gd name="connsiteX26" fmla="*/ 1024467 w 1423518"/>
                <a:gd name="connsiteY26" fmla="*/ 778933 h 884767"/>
                <a:gd name="connsiteX27" fmla="*/ 876300 w 1423518"/>
                <a:gd name="connsiteY27" fmla="*/ 795867 h 884767"/>
                <a:gd name="connsiteX28" fmla="*/ 795867 w 1423518"/>
                <a:gd name="connsiteY28" fmla="*/ 817033 h 884767"/>
                <a:gd name="connsiteX29" fmla="*/ 711200 w 1423518"/>
                <a:gd name="connsiteY29" fmla="*/ 829733 h 884767"/>
                <a:gd name="connsiteX30" fmla="*/ 664634 w 1423518"/>
                <a:gd name="connsiteY30" fmla="*/ 838200 h 884767"/>
                <a:gd name="connsiteX31" fmla="*/ 529167 w 1423518"/>
                <a:gd name="connsiteY31" fmla="*/ 863600 h 884767"/>
                <a:gd name="connsiteX32" fmla="*/ 431800 w 1423518"/>
                <a:gd name="connsiteY32" fmla="*/ 872067 h 884767"/>
                <a:gd name="connsiteX33" fmla="*/ 211667 w 1423518"/>
                <a:gd name="connsiteY33" fmla="*/ 884767 h 884767"/>
                <a:gd name="connsiteX34" fmla="*/ 59267 w 1423518"/>
                <a:gd name="connsiteY34" fmla="*/ 876300 h 884767"/>
                <a:gd name="connsiteX35" fmla="*/ 50800 w 1423518"/>
                <a:gd name="connsiteY35" fmla="*/ 850900 h 884767"/>
                <a:gd name="connsiteX36" fmla="*/ 25400 w 1423518"/>
                <a:gd name="connsiteY36" fmla="*/ 795867 h 884767"/>
                <a:gd name="connsiteX37" fmla="*/ 21167 w 1423518"/>
                <a:gd name="connsiteY37" fmla="*/ 702733 h 884767"/>
                <a:gd name="connsiteX38" fmla="*/ 16934 w 1423518"/>
                <a:gd name="connsiteY38" fmla="*/ 681567 h 884767"/>
                <a:gd name="connsiteX39" fmla="*/ 29634 w 1423518"/>
                <a:gd name="connsiteY39" fmla="*/ 635000 h 884767"/>
                <a:gd name="connsiteX40" fmla="*/ 33867 w 1423518"/>
                <a:gd name="connsiteY40" fmla="*/ 588433 h 884767"/>
                <a:gd name="connsiteX41" fmla="*/ 0 w 1423518"/>
                <a:gd name="connsiteY41" fmla="*/ 427567 h 884767"/>
                <a:gd name="connsiteX42" fmla="*/ 12700 w 1423518"/>
                <a:gd name="connsiteY42" fmla="*/ 355600 h 884767"/>
                <a:gd name="connsiteX43" fmla="*/ 71967 w 1423518"/>
                <a:gd name="connsiteY43" fmla="*/ 270933 h 884767"/>
                <a:gd name="connsiteX44" fmla="*/ 139700 w 1423518"/>
                <a:gd name="connsiteY44" fmla="*/ 194733 h 884767"/>
                <a:gd name="connsiteX45" fmla="*/ 173567 w 1423518"/>
                <a:gd name="connsiteY45" fmla="*/ 186267 h 884767"/>
                <a:gd name="connsiteX46" fmla="*/ 186267 w 1423518"/>
                <a:gd name="connsiteY46" fmla="*/ 173567 h 884767"/>
                <a:gd name="connsiteX47" fmla="*/ 190500 w 1423518"/>
                <a:gd name="connsiteY47" fmla="*/ 143933 h 884767"/>
                <a:gd name="connsiteX48" fmla="*/ 194734 w 1423518"/>
                <a:gd name="connsiteY48" fmla="*/ 71967 h 884767"/>
                <a:gd name="connsiteX49" fmla="*/ 198967 w 1423518"/>
                <a:gd name="connsiteY49" fmla="*/ 42333 h 884767"/>
                <a:gd name="connsiteX50" fmla="*/ 245534 w 1423518"/>
                <a:gd name="connsiteY50" fmla="*/ 29633 h 884767"/>
                <a:gd name="connsiteX51" fmla="*/ 258234 w 1423518"/>
                <a:gd name="connsiteY51" fmla="*/ 0 h 88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23518" h="884767">
                  <a:moveTo>
                    <a:pt x="258234" y="0"/>
                  </a:moveTo>
                  <a:cubicBezTo>
                    <a:pt x="287867" y="22578"/>
                    <a:pt x="315608" y="47883"/>
                    <a:pt x="347134" y="67733"/>
                  </a:cubicBezTo>
                  <a:lnTo>
                    <a:pt x="461434" y="139700"/>
                  </a:lnTo>
                  <a:cubicBezTo>
                    <a:pt x="475410" y="148388"/>
                    <a:pt x="489656" y="156633"/>
                    <a:pt x="503767" y="165100"/>
                  </a:cubicBezTo>
                  <a:cubicBezTo>
                    <a:pt x="510823" y="169333"/>
                    <a:pt x="518193" y="173081"/>
                    <a:pt x="524934" y="177800"/>
                  </a:cubicBezTo>
                  <a:cubicBezTo>
                    <a:pt x="539045" y="187678"/>
                    <a:pt x="553584" y="196970"/>
                    <a:pt x="567267" y="207433"/>
                  </a:cubicBezTo>
                  <a:cubicBezTo>
                    <a:pt x="577601" y="215336"/>
                    <a:pt x="585662" y="226278"/>
                    <a:pt x="596900" y="232833"/>
                  </a:cubicBezTo>
                  <a:cubicBezTo>
                    <a:pt x="619801" y="246192"/>
                    <a:pt x="648500" y="249727"/>
                    <a:pt x="668867" y="266700"/>
                  </a:cubicBezTo>
                  <a:cubicBezTo>
                    <a:pt x="677334" y="273756"/>
                    <a:pt x="686210" y="280347"/>
                    <a:pt x="694267" y="287867"/>
                  </a:cubicBezTo>
                  <a:cubicBezTo>
                    <a:pt x="707397" y="300122"/>
                    <a:pt x="718231" y="314888"/>
                    <a:pt x="732367" y="325967"/>
                  </a:cubicBezTo>
                  <a:cubicBezTo>
                    <a:pt x="770583" y="355920"/>
                    <a:pt x="806814" y="390286"/>
                    <a:pt x="850900" y="410633"/>
                  </a:cubicBezTo>
                  <a:cubicBezTo>
                    <a:pt x="869245" y="419100"/>
                    <a:pt x="887175" y="428529"/>
                    <a:pt x="905934" y="436033"/>
                  </a:cubicBezTo>
                  <a:cubicBezTo>
                    <a:pt x="915472" y="439848"/>
                    <a:pt x="926125" y="440453"/>
                    <a:pt x="935567" y="444500"/>
                  </a:cubicBezTo>
                  <a:cubicBezTo>
                    <a:pt x="946024" y="448982"/>
                    <a:pt x="954929" y="456542"/>
                    <a:pt x="965200" y="461433"/>
                  </a:cubicBezTo>
                  <a:cubicBezTo>
                    <a:pt x="1026587" y="490665"/>
                    <a:pt x="1017223" y="479118"/>
                    <a:pt x="1071034" y="512233"/>
                  </a:cubicBezTo>
                  <a:cubicBezTo>
                    <a:pt x="1092700" y="525566"/>
                    <a:pt x="1112869" y="541234"/>
                    <a:pt x="1134534" y="554567"/>
                  </a:cubicBezTo>
                  <a:cubicBezTo>
                    <a:pt x="1189725" y="588531"/>
                    <a:pt x="1205689" y="583386"/>
                    <a:pt x="1261534" y="639233"/>
                  </a:cubicBezTo>
                  <a:cubicBezTo>
                    <a:pt x="1296628" y="674329"/>
                    <a:pt x="1266912" y="649074"/>
                    <a:pt x="1308100" y="673100"/>
                  </a:cubicBezTo>
                  <a:cubicBezTo>
                    <a:pt x="1316889" y="678227"/>
                    <a:pt x="1324774" y="684798"/>
                    <a:pt x="1333500" y="690033"/>
                  </a:cubicBezTo>
                  <a:cubicBezTo>
                    <a:pt x="1338912" y="693280"/>
                    <a:pt x="1344917" y="695435"/>
                    <a:pt x="1350434" y="698500"/>
                  </a:cubicBezTo>
                  <a:cubicBezTo>
                    <a:pt x="1357626" y="702496"/>
                    <a:pt x="1364081" y="707858"/>
                    <a:pt x="1371600" y="711200"/>
                  </a:cubicBezTo>
                  <a:cubicBezTo>
                    <a:pt x="1376486" y="713371"/>
                    <a:pt x="1406360" y="718999"/>
                    <a:pt x="1409700" y="719667"/>
                  </a:cubicBezTo>
                  <a:cubicBezTo>
                    <a:pt x="1413933" y="722489"/>
                    <a:pt x="1427465" y="727655"/>
                    <a:pt x="1422400" y="728133"/>
                  </a:cubicBezTo>
                  <a:cubicBezTo>
                    <a:pt x="1343614" y="735565"/>
                    <a:pt x="1185334" y="740833"/>
                    <a:pt x="1185334" y="740833"/>
                  </a:cubicBezTo>
                  <a:cubicBezTo>
                    <a:pt x="1177634" y="741689"/>
                    <a:pt x="1128401" y="746759"/>
                    <a:pt x="1117600" y="749300"/>
                  </a:cubicBezTo>
                  <a:cubicBezTo>
                    <a:pt x="1103259" y="752674"/>
                    <a:pt x="1089306" y="757533"/>
                    <a:pt x="1075267" y="762000"/>
                  </a:cubicBezTo>
                  <a:cubicBezTo>
                    <a:pt x="1058258" y="767412"/>
                    <a:pt x="1041991" y="775541"/>
                    <a:pt x="1024467" y="778933"/>
                  </a:cubicBezTo>
                  <a:cubicBezTo>
                    <a:pt x="812383" y="819982"/>
                    <a:pt x="1062800" y="758567"/>
                    <a:pt x="876300" y="795867"/>
                  </a:cubicBezTo>
                  <a:cubicBezTo>
                    <a:pt x="849115" y="801304"/>
                    <a:pt x="823453" y="814274"/>
                    <a:pt x="795867" y="817033"/>
                  </a:cubicBezTo>
                  <a:cubicBezTo>
                    <a:pt x="733389" y="823282"/>
                    <a:pt x="773352" y="817895"/>
                    <a:pt x="711200" y="829733"/>
                  </a:cubicBezTo>
                  <a:cubicBezTo>
                    <a:pt x="695702" y="832685"/>
                    <a:pt x="679991" y="834587"/>
                    <a:pt x="664634" y="838200"/>
                  </a:cubicBezTo>
                  <a:cubicBezTo>
                    <a:pt x="593789" y="854869"/>
                    <a:pt x="598111" y="856342"/>
                    <a:pt x="529167" y="863600"/>
                  </a:cubicBezTo>
                  <a:cubicBezTo>
                    <a:pt x="496768" y="867011"/>
                    <a:pt x="464306" y="869900"/>
                    <a:pt x="431800" y="872067"/>
                  </a:cubicBezTo>
                  <a:lnTo>
                    <a:pt x="211667" y="884767"/>
                  </a:lnTo>
                  <a:cubicBezTo>
                    <a:pt x="160867" y="881945"/>
                    <a:pt x="109054" y="886782"/>
                    <a:pt x="59267" y="876300"/>
                  </a:cubicBezTo>
                  <a:cubicBezTo>
                    <a:pt x="50534" y="874461"/>
                    <a:pt x="53934" y="859256"/>
                    <a:pt x="50800" y="850900"/>
                  </a:cubicBezTo>
                  <a:cubicBezTo>
                    <a:pt x="35211" y="809329"/>
                    <a:pt x="44303" y="827371"/>
                    <a:pt x="25400" y="795867"/>
                  </a:cubicBezTo>
                  <a:cubicBezTo>
                    <a:pt x="23989" y="764822"/>
                    <a:pt x="23463" y="733725"/>
                    <a:pt x="21167" y="702733"/>
                  </a:cubicBezTo>
                  <a:cubicBezTo>
                    <a:pt x="20636" y="695558"/>
                    <a:pt x="16042" y="688706"/>
                    <a:pt x="16934" y="681567"/>
                  </a:cubicBezTo>
                  <a:cubicBezTo>
                    <a:pt x="18930" y="665602"/>
                    <a:pt x="25401" y="650522"/>
                    <a:pt x="29634" y="635000"/>
                  </a:cubicBezTo>
                  <a:cubicBezTo>
                    <a:pt x="31045" y="619478"/>
                    <a:pt x="35710" y="603910"/>
                    <a:pt x="33867" y="588433"/>
                  </a:cubicBezTo>
                  <a:cubicBezTo>
                    <a:pt x="24563" y="510278"/>
                    <a:pt x="16547" y="485478"/>
                    <a:pt x="0" y="427567"/>
                  </a:cubicBezTo>
                  <a:cubicBezTo>
                    <a:pt x="4233" y="403578"/>
                    <a:pt x="4061" y="378376"/>
                    <a:pt x="12700" y="355600"/>
                  </a:cubicBezTo>
                  <a:cubicBezTo>
                    <a:pt x="20655" y="334629"/>
                    <a:pt x="57751" y="292257"/>
                    <a:pt x="71967" y="270933"/>
                  </a:cubicBezTo>
                  <a:cubicBezTo>
                    <a:pt x="99780" y="229214"/>
                    <a:pt x="92077" y="221190"/>
                    <a:pt x="139700" y="194733"/>
                  </a:cubicBezTo>
                  <a:cubicBezTo>
                    <a:pt x="149872" y="189082"/>
                    <a:pt x="162278" y="189089"/>
                    <a:pt x="173567" y="186267"/>
                  </a:cubicBezTo>
                  <a:cubicBezTo>
                    <a:pt x="177800" y="182034"/>
                    <a:pt x="184044" y="179126"/>
                    <a:pt x="186267" y="173567"/>
                  </a:cubicBezTo>
                  <a:cubicBezTo>
                    <a:pt x="189973" y="164302"/>
                    <a:pt x="189671" y="153877"/>
                    <a:pt x="190500" y="143933"/>
                  </a:cubicBezTo>
                  <a:cubicBezTo>
                    <a:pt x="192496" y="119986"/>
                    <a:pt x="192738" y="95914"/>
                    <a:pt x="194734" y="71967"/>
                  </a:cubicBezTo>
                  <a:cubicBezTo>
                    <a:pt x="195563" y="62023"/>
                    <a:pt x="193432" y="50635"/>
                    <a:pt x="198967" y="42333"/>
                  </a:cubicBezTo>
                  <a:cubicBezTo>
                    <a:pt x="204065" y="34687"/>
                    <a:pt x="239791" y="30590"/>
                    <a:pt x="245534" y="29633"/>
                  </a:cubicBezTo>
                  <a:cubicBezTo>
                    <a:pt x="267516" y="18643"/>
                    <a:pt x="256157" y="21167"/>
                    <a:pt x="258234" y="0"/>
                  </a:cubicBezTo>
                  <a:close/>
                </a:path>
              </a:pathLst>
            </a:custGeom>
            <a:solidFill>
              <a:srgbClr val="00FD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FDFF"/>
                </a:solidFill>
              </a:endParaRPr>
            </a:p>
          </p:txBody>
        </p:sp>
        <p:sp>
          <p:nvSpPr>
            <p:cNvPr id="21" name="Oval 3">
              <a:extLst>
                <a:ext uri="{FF2B5EF4-FFF2-40B4-BE49-F238E27FC236}">
                  <a16:creationId xmlns:a16="http://schemas.microsoft.com/office/drawing/2014/main" id="{4C405601-720C-E014-B61B-47F2B4487A51}"/>
                </a:ext>
              </a:extLst>
            </p:cNvPr>
            <p:cNvSpPr/>
            <p:nvPr/>
          </p:nvSpPr>
          <p:spPr>
            <a:xfrm>
              <a:off x="7661616" y="2512885"/>
              <a:ext cx="2862964" cy="286296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27" name="Graphic 9" descr="Smart Phone with solid fill">
              <a:extLst>
                <a:ext uri="{FF2B5EF4-FFF2-40B4-BE49-F238E27FC236}">
                  <a16:creationId xmlns:a16="http://schemas.microsoft.com/office/drawing/2014/main" id="{0EC299E5-3A44-4878-7505-7D0D82E56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1466" y="3456578"/>
              <a:ext cx="512018" cy="512018"/>
            </a:xfrm>
            <a:prstGeom prst="rect">
              <a:avLst/>
            </a:prstGeom>
          </p:spPr>
        </p:pic>
        <p:pic>
          <p:nvPicPr>
            <p:cNvPr id="28" name="Graphic 10" descr="House outline">
              <a:extLst>
                <a:ext uri="{FF2B5EF4-FFF2-40B4-BE49-F238E27FC236}">
                  <a16:creationId xmlns:a16="http://schemas.microsoft.com/office/drawing/2014/main" id="{5E66FC54-A1AB-317C-2A4D-4F3F1E816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61035" y="4341961"/>
              <a:ext cx="915802" cy="915802"/>
            </a:xfrm>
            <a:prstGeom prst="rect">
              <a:avLst/>
            </a:prstGeom>
          </p:spPr>
        </p:pic>
        <p:pic>
          <p:nvPicPr>
            <p:cNvPr id="29" name="Graphic 11" descr="Grocery bag with solid fill">
              <a:extLst>
                <a:ext uri="{FF2B5EF4-FFF2-40B4-BE49-F238E27FC236}">
                  <a16:creationId xmlns:a16="http://schemas.microsoft.com/office/drawing/2014/main" id="{7420FB32-E554-07AB-3B80-D4EC3BE50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31581" y="2809916"/>
              <a:ext cx="617384" cy="617384"/>
            </a:xfrm>
            <a:prstGeom prst="rect">
              <a:avLst/>
            </a:prstGeom>
          </p:spPr>
        </p:pic>
        <p:pic>
          <p:nvPicPr>
            <p:cNvPr id="30" name="Graphic 13" descr="Piggy Bank outline">
              <a:extLst>
                <a:ext uri="{FF2B5EF4-FFF2-40B4-BE49-F238E27FC236}">
                  <a16:creationId xmlns:a16="http://schemas.microsoft.com/office/drawing/2014/main" id="{4DB3982D-879B-435B-4D5D-FC45677A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25165" y="2779344"/>
              <a:ext cx="952802" cy="952802"/>
            </a:xfrm>
            <a:prstGeom prst="rect">
              <a:avLst/>
            </a:prstGeom>
          </p:spPr>
        </p:pic>
        <p:pic>
          <p:nvPicPr>
            <p:cNvPr id="31" name="Graphic 14" descr="Fresh Laundry outline">
              <a:extLst>
                <a:ext uri="{FF2B5EF4-FFF2-40B4-BE49-F238E27FC236}">
                  <a16:creationId xmlns:a16="http://schemas.microsoft.com/office/drawing/2014/main" id="{666D8328-6006-1BD7-9A9F-1E73C3C0E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1069487">
              <a:off x="8706408" y="2663251"/>
              <a:ext cx="456628" cy="456628"/>
            </a:xfrm>
            <a:prstGeom prst="rect">
              <a:avLst/>
            </a:prstGeom>
          </p:spPr>
        </p:pic>
        <p:sp>
          <p:nvSpPr>
            <p:cNvPr id="56" name="Vuokaaviosymboli: Liitin 55">
              <a:extLst>
                <a:ext uri="{FF2B5EF4-FFF2-40B4-BE49-F238E27FC236}">
                  <a16:creationId xmlns:a16="http://schemas.microsoft.com/office/drawing/2014/main" id="{53E6DE6B-3C3E-5090-06E3-C195499FA45A}"/>
                </a:ext>
              </a:extLst>
            </p:cNvPr>
            <p:cNvSpPr/>
            <p:nvPr/>
          </p:nvSpPr>
          <p:spPr>
            <a:xfrm>
              <a:off x="8687163" y="3520081"/>
              <a:ext cx="860500" cy="860500"/>
            </a:xfrm>
            <a:prstGeom prst="flowChartConnector">
              <a:avLst/>
            </a:prstGeom>
            <a:solidFill>
              <a:srgbClr val="00A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6000" dirty="0"/>
                <a:t>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080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animaatio, lelu">
            <a:extLst>
              <a:ext uri="{FF2B5EF4-FFF2-40B4-BE49-F238E27FC236}">
                <a16:creationId xmlns:a16="http://schemas.microsoft.com/office/drawing/2014/main" id="{BD496FAD-499F-AC1D-4866-6F35C828A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-1" r="21850" b="38902"/>
          <a:stretch/>
        </p:blipFill>
        <p:spPr>
          <a:xfrm flipH="1">
            <a:off x="6983951" y="1495363"/>
            <a:ext cx="5013035" cy="5248338"/>
          </a:xfrm>
          <a:prstGeom prst="rect">
            <a:avLst/>
          </a:prstGeom>
        </p:spPr>
      </p:pic>
      <p:pic>
        <p:nvPicPr>
          <p:cNvPr id="22" name="Kuva 21" descr="Kuva, joka sisältää kohteen lelu, animaatio">
            <a:extLst>
              <a:ext uri="{FF2B5EF4-FFF2-40B4-BE49-F238E27FC236}">
                <a16:creationId xmlns:a16="http://schemas.microsoft.com/office/drawing/2014/main" id="{225709F7-23DC-8BBA-0B54-C835F20BF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3549" b="30812"/>
          <a:stretch/>
        </p:blipFill>
        <p:spPr>
          <a:xfrm>
            <a:off x="383143" y="2342258"/>
            <a:ext cx="3513348" cy="4515742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03B5D329-4911-1875-D2DA-46C42917C27F}"/>
              </a:ext>
            </a:extLst>
          </p:cNvPr>
          <p:cNvSpPr txBox="1">
            <a:spLocks/>
          </p:cNvSpPr>
          <p:nvPr/>
        </p:nvSpPr>
        <p:spPr>
          <a:xfrm>
            <a:off x="2067780" y="1048603"/>
            <a:ext cx="8056440" cy="1013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Entä nämä suunnitelmat?</a:t>
            </a: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1302161E-5B50-38BB-1869-CC31563DF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45" name="Kuva 4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DF8020E7-AEFD-2407-20C5-FF6B7814C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46" name="Kuva 45">
            <a:extLst>
              <a:ext uri="{FF2B5EF4-FFF2-40B4-BE49-F238E27FC236}">
                <a16:creationId xmlns:a16="http://schemas.microsoft.com/office/drawing/2014/main" id="{65CB0E0F-810E-D2AE-2A36-414756CE0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mato">
            <a:extLst>
              <a:ext uri="{FF2B5EF4-FFF2-40B4-BE49-F238E27FC236}">
                <a16:creationId xmlns:a16="http://schemas.microsoft.com/office/drawing/2014/main" id="{C7F079E0-C961-2F28-3BA5-38FA3DEA7B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21896" r="16046" b="19085"/>
          <a:stretch/>
        </p:blipFill>
        <p:spPr>
          <a:xfrm>
            <a:off x="5176183" y="772408"/>
            <a:ext cx="1839633" cy="2584481"/>
          </a:xfrm>
          <a:prstGeom prst="rect">
            <a:avLst/>
          </a:prstGeom>
        </p:spPr>
      </p:pic>
      <p:sp>
        <p:nvSpPr>
          <p:cNvPr id="9" name="Arrow: Right 11">
            <a:extLst>
              <a:ext uri="{FF2B5EF4-FFF2-40B4-BE49-F238E27FC236}">
                <a16:creationId xmlns:a16="http://schemas.microsoft.com/office/drawing/2014/main" id="{8B299CC6-EC5C-61CA-2ED6-2FB5423D38F4}"/>
              </a:ext>
            </a:extLst>
          </p:cNvPr>
          <p:cNvSpPr/>
          <p:nvPr/>
        </p:nvSpPr>
        <p:spPr>
          <a:xfrm>
            <a:off x="4188830" y="4307686"/>
            <a:ext cx="720616" cy="321036"/>
          </a:xfrm>
          <a:prstGeom prst="rightArrow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EEA077B3-EEBC-CF9C-2B66-20D893ED5EFD}"/>
              </a:ext>
            </a:extLst>
          </p:cNvPr>
          <p:cNvGrpSpPr/>
          <p:nvPr/>
        </p:nvGrpSpPr>
        <p:grpSpPr>
          <a:xfrm>
            <a:off x="5594207" y="2691505"/>
            <a:ext cx="1933138" cy="2675012"/>
            <a:chOff x="4559802" y="2720217"/>
            <a:chExt cx="1933138" cy="2675012"/>
          </a:xfrm>
        </p:grpSpPr>
        <p:sp>
          <p:nvSpPr>
            <p:cNvPr id="11" name="Kyynel 10">
              <a:extLst>
                <a:ext uri="{FF2B5EF4-FFF2-40B4-BE49-F238E27FC236}">
                  <a16:creationId xmlns:a16="http://schemas.microsoft.com/office/drawing/2014/main" id="{CB5517D3-CB6B-4176-9CAD-EC19D2B6310F}"/>
                </a:ext>
              </a:extLst>
            </p:cNvPr>
            <p:cNvSpPr/>
            <p:nvPr/>
          </p:nvSpPr>
          <p:spPr>
            <a:xfrm rot="10202957">
              <a:off x="5418380" y="2877351"/>
              <a:ext cx="1034999" cy="1034999"/>
            </a:xfrm>
            <a:prstGeom prst="teardrop">
              <a:avLst/>
            </a:prstGeom>
            <a:gradFill flip="none" rotWithShape="1">
              <a:gsLst>
                <a:gs pos="0">
                  <a:srgbClr val="E45358">
                    <a:shade val="30000"/>
                    <a:satMod val="115000"/>
                  </a:srgbClr>
                </a:gs>
                <a:gs pos="50000">
                  <a:srgbClr val="E45358">
                    <a:shade val="67500"/>
                    <a:satMod val="115000"/>
                  </a:srgbClr>
                </a:gs>
                <a:gs pos="100000">
                  <a:srgbClr val="E45358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028BF5E0-982F-B2FC-C681-61195B092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59802" y="3912718"/>
              <a:ext cx="1359589" cy="1482511"/>
            </a:xfrm>
            <a:prstGeom prst="rect">
              <a:avLst/>
            </a:prstGeom>
          </p:spPr>
        </p:pic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06FC46F-E709-0369-3DF7-27E7A0F44E7E}"/>
                </a:ext>
              </a:extLst>
            </p:cNvPr>
            <p:cNvSpPr txBox="1"/>
            <p:nvPr/>
          </p:nvSpPr>
          <p:spPr>
            <a:xfrm rot="20866594">
              <a:off x="5318701" y="3106712"/>
              <a:ext cx="1174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>
                  <a:solidFill>
                    <a:schemeClr val="bg1"/>
                  </a:solidFill>
                </a:rPr>
                <a:t>15,99</a:t>
              </a:r>
            </a:p>
          </p:txBody>
        </p:sp>
        <p:sp>
          <p:nvSpPr>
            <p:cNvPr id="14" name="Vuokaaviosymboli: Liitin 13">
              <a:extLst>
                <a:ext uri="{FF2B5EF4-FFF2-40B4-BE49-F238E27FC236}">
                  <a16:creationId xmlns:a16="http://schemas.microsoft.com/office/drawing/2014/main" id="{14E06FB4-42BA-DA05-8254-2A531085013D}"/>
                </a:ext>
              </a:extLst>
            </p:cNvPr>
            <p:cNvSpPr/>
            <p:nvPr/>
          </p:nvSpPr>
          <p:spPr>
            <a:xfrm>
              <a:off x="5891428" y="2720217"/>
              <a:ext cx="435796" cy="435796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dirty="0"/>
                <a:t>€</a:t>
              </a:r>
            </a:p>
          </p:txBody>
        </p:sp>
        <p:sp>
          <p:nvSpPr>
            <p:cNvPr id="15" name="Tekstiruutu 14">
              <a:extLst>
                <a:ext uri="{FF2B5EF4-FFF2-40B4-BE49-F238E27FC236}">
                  <a16:creationId xmlns:a16="http://schemas.microsoft.com/office/drawing/2014/main" id="{E91A5A0F-9A47-B628-6959-41FF77A06BB1}"/>
                </a:ext>
              </a:extLst>
            </p:cNvPr>
            <p:cNvSpPr txBox="1"/>
            <p:nvPr/>
          </p:nvSpPr>
          <p:spPr>
            <a:xfrm rot="20802133">
              <a:off x="5544105" y="3432366"/>
              <a:ext cx="883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1"/>
                  </a:solidFill>
                </a:rPr>
                <a:t>tarjous</a:t>
              </a:r>
            </a:p>
          </p:txBody>
        </p:sp>
        <p:pic>
          <p:nvPicPr>
            <p:cNvPr id="16" name="Kuva 15" descr="Kuva, joka sisältää kohteen teksti, merkki, clipart-kuva, vektorigrafiikka&#10;&#10;Kuvaus luotu automaattisesti">
              <a:extLst>
                <a:ext uri="{FF2B5EF4-FFF2-40B4-BE49-F238E27FC236}">
                  <a16:creationId xmlns:a16="http://schemas.microsoft.com/office/drawing/2014/main" id="{0B69F52B-9DB9-75EB-D24E-9E5F6DB1F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124" y="4202626"/>
              <a:ext cx="559355" cy="559355"/>
            </a:xfrm>
            <a:prstGeom prst="rect">
              <a:avLst/>
            </a:prstGeom>
          </p:spPr>
        </p:pic>
      </p:grp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71FA47A-633F-3B48-CC9C-69094656D7D2}"/>
              </a:ext>
            </a:extLst>
          </p:cNvPr>
          <p:cNvSpPr txBox="1"/>
          <p:nvPr/>
        </p:nvSpPr>
        <p:spPr>
          <a:xfrm>
            <a:off x="304131" y="4658631"/>
            <a:ext cx="119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Jos…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D852AD3-F382-91B1-1C06-E4F44E4FA533}"/>
              </a:ext>
            </a:extLst>
          </p:cNvPr>
          <p:cNvSpPr txBox="1"/>
          <p:nvPr/>
        </p:nvSpPr>
        <p:spPr>
          <a:xfrm>
            <a:off x="3580348" y="1495362"/>
            <a:ext cx="18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Sitten…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F204063A-799F-C37F-3B6A-F14680663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58910" y="3742022"/>
            <a:ext cx="1482511" cy="148251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3BA5115F-FDF7-017C-7DC5-19358B07F8FC}"/>
              </a:ext>
            </a:extLst>
          </p:cNvPr>
          <p:cNvSpPr txBox="1">
            <a:spLocks/>
          </p:cNvSpPr>
          <p:nvPr/>
        </p:nvSpPr>
        <p:spPr>
          <a:xfrm>
            <a:off x="2732554" y="5498449"/>
            <a:ext cx="5943409" cy="834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/>
              <a:t>Mitä voisit tehdä ostamisen</a:t>
            </a:r>
          </a:p>
          <a:p>
            <a:pPr algn="ctr"/>
            <a:r>
              <a:rPr lang="fi-FI" sz="3200" dirty="0"/>
              <a:t>sijasta ostohetkellä?</a:t>
            </a:r>
            <a:endParaRPr lang="en-FI" sz="3200" dirty="0"/>
          </a:p>
        </p:txBody>
      </p:sp>
    </p:spTree>
    <p:extLst>
      <p:ext uri="{BB962C8B-B14F-4D97-AF65-F5344CB8AC3E}">
        <p14:creationId xmlns:p14="http://schemas.microsoft.com/office/powerpoint/2010/main" val="8883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mph" presetSubtype="0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" grpId="0" animBg="1"/>
      <p:bldP spid="9" grpId="1" animBg="1"/>
      <p:bldP spid="17" grpId="0"/>
      <p:bldP spid="19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82935587-C849-325E-EB93-BF4D405E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34">
            <a:off x="9505748" y="2698484"/>
            <a:ext cx="1077857" cy="24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50DB20-CE70-BCFD-59FC-E5942680BB89}"/>
              </a:ext>
            </a:extLst>
          </p:cNvPr>
          <p:cNvSpPr txBox="1">
            <a:spLocks/>
          </p:cNvSpPr>
          <p:nvPr/>
        </p:nvSpPr>
        <p:spPr>
          <a:xfrm>
            <a:off x="881644" y="68162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Tavoitteen edistymisen katsastus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B841C64C-1A7E-D161-B69D-AB0194ABD87A}"/>
              </a:ext>
            </a:extLst>
          </p:cNvPr>
          <p:cNvSpPr txBox="1"/>
          <p:nvPr/>
        </p:nvSpPr>
        <p:spPr>
          <a:xfrm>
            <a:off x="4530384" y="2274353"/>
            <a:ext cx="3296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Kumman tavoitteen valitsit?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4">
                <a:extLst>
                  <a:ext uri="{FF2B5EF4-FFF2-40B4-BE49-F238E27FC236}">
                    <a16:creationId xmlns:a16="http://schemas.microsoft.com/office/drawing/2014/main" id="{CB3351D7-DC92-9168-4542-7D0BAE4C0260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" name="Ink 4">
                <a:extLst>
                  <a:ext uri="{FF2B5EF4-FFF2-40B4-BE49-F238E27FC236}">
                    <a16:creationId xmlns:a16="http://schemas.microsoft.com/office/drawing/2014/main" id="{CB3351D7-DC92-9168-4542-7D0BAE4C02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5">
                <a:extLst>
                  <a:ext uri="{FF2B5EF4-FFF2-40B4-BE49-F238E27FC236}">
                    <a16:creationId xmlns:a16="http://schemas.microsoft.com/office/drawing/2014/main" id="{0E15A64C-361B-6AF6-5392-F7ACDD15F7E1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2" name="Ink 5">
                <a:extLst>
                  <a:ext uri="{FF2B5EF4-FFF2-40B4-BE49-F238E27FC236}">
                    <a16:creationId xmlns:a16="http://schemas.microsoft.com/office/drawing/2014/main" id="{0E15A64C-361B-6AF6-5392-F7ACDD15F7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6">
                <a:extLst>
                  <a:ext uri="{FF2B5EF4-FFF2-40B4-BE49-F238E27FC236}">
                    <a16:creationId xmlns:a16="http://schemas.microsoft.com/office/drawing/2014/main" id="{60F1A519-39C2-3ED8-9365-524A4FDD573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3" name="Ink 6">
                <a:extLst>
                  <a:ext uri="{FF2B5EF4-FFF2-40B4-BE49-F238E27FC236}">
                    <a16:creationId xmlns:a16="http://schemas.microsoft.com/office/drawing/2014/main" id="{60F1A519-39C2-3ED8-9365-524A4FDD57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7">
                <a:extLst>
                  <a:ext uri="{FF2B5EF4-FFF2-40B4-BE49-F238E27FC236}">
                    <a16:creationId xmlns:a16="http://schemas.microsoft.com/office/drawing/2014/main" id="{C763FE84-9C1F-1CA6-917A-46151A54F860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4" name="Ink 7">
                <a:extLst>
                  <a:ext uri="{FF2B5EF4-FFF2-40B4-BE49-F238E27FC236}">
                    <a16:creationId xmlns:a16="http://schemas.microsoft.com/office/drawing/2014/main" id="{C763FE84-9C1F-1CA6-917A-46151A54F8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8">
                <a:extLst>
                  <a:ext uri="{FF2B5EF4-FFF2-40B4-BE49-F238E27FC236}">
                    <a16:creationId xmlns:a16="http://schemas.microsoft.com/office/drawing/2014/main" id="{87F6E168-D2EA-8740-A502-AE057B35EB2E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5" name="Ink 8">
                <a:extLst>
                  <a:ext uri="{FF2B5EF4-FFF2-40B4-BE49-F238E27FC236}">
                    <a16:creationId xmlns:a16="http://schemas.microsoft.com/office/drawing/2014/main" id="{87F6E168-D2EA-8740-A502-AE057B35EB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kstiruutu 35">
            <a:extLst>
              <a:ext uri="{FF2B5EF4-FFF2-40B4-BE49-F238E27FC236}">
                <a16:creationId xmlns:a16="http://schemas.microsoft.com/office/drawing/2014/main" id="{59E41E9C-8CD3-7426-F519-28943D9CEB0F}"/>
              </a:ext>
            </a:extLst>
          </p:cNvPr>
          <p:cNvSpPr txBox="1"/>
          <p:nvPr/>
        </p:nvSpPr>
        <p:spPr>
          <a:xfrm>
            <a:off x="1619142" y="5463811"/>
            <a:ext cx="279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kokonaiskulutuksen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54D9FB7-CC92-8476-62BD-EA0C073B023D}"/>
              </a:ext>
            </a:extLst>
          </p:cNvPr>
          <p:cNvSpPr txBox="1"/>
          <p:nvPr/>
        </p:nvSpPr>
        <p:spPr>
          <a:xfrm>
            <a:off x="5999850" y="5463810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pienet ostokset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D60486E7-C5B0-EE82-04A2-FF5416E5C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20" name="Kuva 1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4CF382F-17B3-E210-AA19-E94E793FB5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2FED368B-9812-1702-79D5-A7A017E49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09B2567-D37F-1878-D69B-D1B195A9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74" y="2802356"/>
            <a:ext cx="2080040" cy="24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D5674B43-B06C-C22B-7FD9-1B245E2F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36" y="4203022"/>
            <a:ext cx="1974518" cy="11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Ryhmä 2">
            <a:extLst>
              <a:ext uri="{FF2B5EF4-FFF2-40B4-BE49-F238E27FC236}">
                <a16:creationId xmlns:a16="http://schemas.microsoft.com/office/drawing/2014/main" id="{4135115B-340F-2076-DDEB-A95962111AAD}"/>
              </a:ext>
            </a:extLst>
          </p:cNvPr>
          <p:cNvGrpSpPr/>
          <p:nvPr/>
        </p:nvGrpSpPr>
        <p:grpSpPr>
          <a:xfrm>
            <a:off x="1234291" y="2310644"/>
            <a:ext cx="3296093" cy="3153166"/>
            <a:chOff x="818811" y="1527289"/>
            <a:chExt cx="4027081" cy="3852457"/>
          </a:xfrm>
        </p:grpSpPr>
        <p:sp>
          <p:nvSpPr>
            <p:cNvPr id="4" name="Vapaamuotoinen: Muoto 3">
              <a:extLst>
                <a:ext uri="{FF2B5EF4-FFF2-40B4-BE49-F238E27FC236}">
                  <a16:creationId xmlns:a16="http://schemas.microsoft.com/office/drawing/2014/main" id="{7AA267FC-F197-6EE6-9639-BF682B4B1ADE}"/>
                </a:ext>
              </a:extLst>
            </p:cNvPr>
            <p:cNvSpPr/>
            <p:nvPr/>
          </p:nvSpPr>
          <p:spPr>
            <a:xfrm>
              <a:off x="3217115" y="1899216"/>
              <a:ext cx="1502554" cy="1669966"/>
            </a:xfrm>
            <a:custGeom>
              <a:avLst/>
              <a:gdLst>
                <a:gd name="connsiteX0" fmla="*/ 703293 w 1502554"/>
                <a:gd name="connsiteY0" fmla="*/ 4795 h 1669966"/>
                <a:gd name="connsiteX1" fmla="*/ 693668 w 1502554"/>
                <a:gd name="connsiteY1" fmla="*/ 101048 h 1669966"/>
                <a:gd name="connsiteX2" fmla="*/ 684043 w 1502554"/>
                <a:gd name="connsiteY2" fmla="*/ 139549 h 1669966"/>
                <a:gd name="connsiteX3" fmla="*/ 655167 w 1502554"/>
                <a:gd name="connsiteY3" fmla="*/ 168425 h 1669966"/>
                <a:gd name="connsiteX4" fmla="*/ 635917 w 1502554"/>
                <a:gd name="connsiteY4" fmla="*/ 216551 h 1669966"/>
                <a:gd name="connsiteX5" fmla="*/ 597416 w 1502554"/>
                <a:gd name="connsiteY5" fmla="*/ 245427 h 1669966"/>
                <a:gd name="connsiteX6" fmla="*/ 587790 w 1502554"/>
                <a:gd name="connsiteY6" fmla="*/ 293553 h 1669966"/>
                <a:gd name="connsiteX7" fmla="*/ 568540 w 1502554"/>
                <a:gd name="connsiteY7" fmla="*/ 351305 h 1669966"/>
                <a:gd name="connsiteX8" fmla="*/ 510788 w 1502554"/>
                <a:gd name="connsiteY8" fmla="*/ 428307 h 1669966"/>
                <a:gd name="connsiteX9" fmla="*/ 443411 w 1502554"/>
                <a:gd name="connsiteY9" fmla="*/ 534185 h 1669966"/>
                <a:gd name="connsiteX10" fmla="*/ 424161 w 1502554"/>
                <a:gd name="connsiteY10" fmla="*/ 563060 h 1669966"/>
                <a:gd name="connsiteX11" fmla="*/ 414536 w 1502554"/>
                <a:gd name="connsiteY11" fmla="*/ 601561 h 1669966"/>
                <a:gd name="connsiteX12" fmla="*/ 395285 w 1502554"/>
                <a:gd name="connsiteY12" fmla="*/ 630437 h 1669966"/>
                <a:gd name="connsiteX13" fmla="*/ 385660 w 1502554"/>
                <a:gd name="connsiteY13" fmla="*/ 697814 h 1669966"/>
                <a:gd name="connsiteX14" fmla="*/ 366409 w 1502554"/>
                <a:gd name="connsiteY14" fmla="*/ 755566 h 1669966"/>
                <a:gd name="connsiteX15" fmla="*/ 356784 w 1502554"/>
                <a:gd name="connsiteY15" fmla="*/ 794067 h 1669966"/>
                <a:gd name="connsiteX16" fmla="*/ 289407 w 1502554"/>
                <a:gd name="connsiteY16" fmla="*/ 851818 h 1669966"/>
                <a:gd name="connsiteX17" fmla="*/ 231656 w 1502554"/>
                <a:gd name="connsiteY17" fmla="*/ 948071 h 1669966"/>
                <a:gd name="connsiteX18" fmla="*/ 212405 w 1502554"/>
                <a:gd name="connsiteY18" fmla="*/ 976947 h 1669966"/>
                <a:gd name="connsiteX19" fmla="*/ 193155 w 1502554"/>
                <a:gd name="connsiteY19" fmla="*/ 1015448 h 1669966"/>
                <a:gd name="connsiteX20" fmla="*/ 164279 w 1502554"/>
                <a:gd name="connsiteY20" fmla="*/ 1053949 h 1669966"/>
                <a:gd name="connsiteX21" fmla="*/ 145028 w 1502554"/>
                <a:gd name="connsiteY21" fmla="*/ 1082825 h 1669966"/>
                <a:gd name="connsiteX22" fmla="*/ 135403 w 1502554"/>
                <a:gd name="connsiteY22" fmla="*/ 1179077 h 1669966"/>
                <a:gd name="connsiteX23" fmla="*/ 106527 w 1502554"/>
                <a:gd name="connsiteY23" fmla="*/ 1275330 h 1669966"/>
                <a:gd name="connsiteX24" fmla="*/ 39150 w 1502554"/>
                <a:gd name="connsiteY24" fmla="*/ 1361957 h 1669966"/>
                <a:gd name="connsiteX25" fmla="*/ 29525 w 1502554"/>
                <a:gd name="connsiteY25" fmla="*/ 1400458 h 1669966"/>
                <a:gd name="connsiteX26" fmla="*/ 649 w 1502554"/>
                <a:gd name="connsiteY26" fmla="*/ 1448585 h 1669966"/>
                <a:gd name="connsiteX27" fmla="*/ 19900 w 1502554"/>
                <a:gd name="connsiteY27" fmla="*/ 1573713 h 1669966"/>
                <a:gd name="connsiteX28" fmla="*/ 135403 w 1502554"/>
                <a:gd name="connsiteY28" fmla="*/ 1669966 h 1669966"/>
                <a:gd name="connsiteX29" fmla="*/ 530039 w 1502554"/>
                <a:gd name="connsiteY29" fmla="*/ 1650715 h 1669966"/>
                <a:gd name="connsiteX30" fmla="*/ 645542 w 1502554"/>
                <a:gd name="connsiteY30" fmla="*/ 1621839 h 1669966"/>
                <a:gd name="connsiteX31" fmla="*/ 799546 w 1502554"/>
                <a:gd name="connsiteY31" fmla="*/ 1535212 h 1669966"/>
                <a:gd name="connsiteX32" fmla="*/ 876548 w 1502554"/>
                <a:gd name="connsiteY32" fmla="*/ 1506336 h 1669966"/>
                <a:gd name="connsiteX33" fmla="*/ 924675 w 1502554"/>
                <a:gd name="connsiteY33" fmla="*/ 1467835 h 1669966"/>
                <a:gd name="connsiteX34" fmla="*/ 1069053 w 1502554"/>
                <a:gd name="connsiteY34" fmla="*/ 1419709 h 1669966"/>
                <a:gd name="connsiteX35" fmla="*/ 1194182 w 1502554"/>
                <a:gd name="connsiteY35" fmla="*/ 1390833 h 1669966"/>
                <a:gd name="connsiteX36" fmla="*/ 1242308 w 1502554"/>
                <a:gd name="connsiteY36" fmla="*/ 1361957 h 1669966"/>
                <a:gd name="connsiteX37" fmla="*/ 1319310 w 1502554"/>
                <a:gd name="connsiteY37" fmla="*/ 1284955 h 1669966"/>
                <a:gd name="connsiteX38" fmla="*/ 1415563 w 1502554"/>
                <a:gd name="connsiteY38" fmla="*/ 1217578 h 1669966"/>
                <a:gd name="connsiteX39" fmla="*/ 1444439 w 1502554"/>
                <a:gd name="connsiteY39" fmla="*/ 1179077 h 1669966"/>
                <a:gd name="connsiteX40" fmla="*/ 1492565 w 1502554"/>
                <a:gd name="connsiteY40" fmla="*/ 1121326 h 1669966"/>
                <a:gd name="connsiteX41" fmla="*/ 1492565 w 1502554"/>
                <a:gd name="connsiteY41" fmla="*/ 1034698 h 1669966"/>
                <a:gd name="connsiteX42" fmla="*/ 1482940 w 1502554"/>
                <a:gd name="connsiteY42" fmla="*/ 938446 h 1669966"/>
                <a:gd name="connsiteX43" fmla="*/ 1367437 w 1502554"/>
                <a:gd name="connsiteY43" fmla="*/ 649688 h 1669966"/>
                <a:gd name="connsiteX44" fmla="*/ 1309685 w 1502554"/>
                <a:gd name="connsiteY44" fmla="*/ 514934 h 1669966"/>
                <a:gd name="connsiteX45" fmla="*/ 1155681 w 1502554"/>
                <a:gd name="connsiteY45" fmla="*/ 380180 h 1669966"/>
                <a:gd name="connsiteX46" fmla="*/ 1097929 w 1502554"/>
                <a:gd name="connsiteY46" fmla="*/ 332054 h 1669966"/>
                <a:gd name="connsiteX47" fmla="*/ 1069053 w 1502554"/>
                <a:gd name="connsiteY47" fmla="*/ 303178 h 1669966"/>
                <a:gd name="connsiteX48" fmla="*/ 1040178 w 1502554"/>
                <a:gd name="connsiteY48" fmla="*/ 293553 h 1669966"/>
                <a:gd name="connsiteX49" fmla="*/ 1011302 w 1502554"/>
                <a:gd name="connsiteY49" fmla="*/ 245427 h 1669966"/>
                <a:gd name="connsiteX50" fmla="*/ 963176 w 1502554"/>
                <a:gd name="connsiteY50" fmla="*/ 206926 h 1669966"/>
                <a:gd name="connsiteX51" fmla="*/ 934300 w 1502554"/>
                <a:gd name="connsiteY51" fmla="*/ 178050 h 1669966"/>
                <a:gd name="connsiteX52" fmla="*/ 857298 w 1502554"/>
                <a:gd name="connsiteY52" fmla="*/ 91422 h 1669966"/>
                <a:gd name="connsiteX53" fmla="*/ 818797 w 1502554"/>
                <a:gd name="connsiteY53" fmla="*/ 72172 h 1669966"/>
                <a:gd name="connsiteX54" fmla="*/ 751420 w 1502554"/>
                <a:gd name="connsiteY54" fmla="*/ 14420 h 1669966"/>
                <a:gd name="connsiteX55" fmla="*/ 703293 w 1502554"/>
                <a:gd name="connsiteY55" fmla="*/ 4795 h 166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02554" h="1669966">
                  <a:moveTo>
                    <a:pt x="703293" y="4795"/>
                  </a:moveTo>
                  <a:cubicBezTo>
                    <a:pt x="693668" y="19233"/>
                    <a:pt x="698228" y="69128"/>
                    <a:pt x="693668" y="101048"/>
                  </a:cubicBezTo>
                  <a:cubicBezTo>
                    <a:pt x="691797" y="114144"/>
                    <a:pt x="690606" y="128063"/>
                    <a:pt x="684043" y="139549"/>
                  </a:cubicBezTo>
                  <a:cubicBezTo>
                    <a:pt x="677289" y="151368"/>
                    <a:pt x="664792" y="158800"/>
                    <a:pt x="655167" y="168425"/>
                  </a:cubicBezTo>
                  <a:cubicBezTo>
                    <a:pt x="648750" y="184467"/>
                    <a:pt x="646284" y="202729"/>
                    <a:pt x="635917" y="216551"/>
                  </a:cubicBezTo>
                  <a:cubicBezTo>
                    <a:pt x="626292" y="229385"/>
                    <a:pt x="605918" y="231823"/>
                    <a:pt x="597416" y="245427"/>
                  </a:cubicBezTo>
                  <a:cubicBezTo>
                    <a:pt x="588745" y="259300"/>
                    <a:pt x="592095" y="277770"/>
                    <a:pt x="587790" y="293553"/>
                  </a:cubicBezTo>
                  <a:cubicBezTo>
                    <a:pt x="582451" y="313130"/>
                    <a:pt x="576076" y="332464"/>
                    <a:pt x="568540" y="351305"/>
                  </a:cubicBezTo>
                  <a:cubicBezTo>
                    <a:pt x="540909" y="420384"/>
                    <a:pt x="559768" y="361516"/>
                    <a:pt x="510788" y="428307"/>
                  </a:cubicBezTo>
                  <a:cubicBezTo>
                    <a:pt x="486050" y="462041"/>
                    <a:pt x="466032" y="498996"/>
                    <a:pt x="443411" y="534185"/>
                  </a:cubicBezTo>
                  <a:cubicBezTo>
                    <a:pt x="437156" y="543916"/>
                    <a:pt x="424161" y="563060"/>
                    <a:pt x="424161" y="563060"/>
                  </a:cubicBezTo>
                  <a:cubicBezTo>
                    <a:pt x="420953" y="575894"/>
                    <a:pt x="419747" y="589402"/>
                    <a:pt x="414536" y="601561"/>
                  </a:cubicBezTo>
                  <a:cubicBezTo>
                    <a:pt x="409979" y="612194"/>
                    <a:pt x="398609" y="619357"/>
                    <a:pt x="395285" y="630437"/>
                  </a:cubicBezTo>
                  <a:cubicBezTo>
                    <a:pt x="388766" y="652167"/>
                    <a:pt x="390761" y="675708"/>
                    <a:pt x="385660" y="697814"/>
                  </a:cubicBezTo>
                  <a:cubicBezTo>
                    <a:pt x="381097" y="717586"/>
                    <a:pt x="371330" y="735880"/>
                    <a:pt x="366409" y="755566"/>
                  </a:cubicBezTo>
                  <a:cubicBezTo>
                    <a:pt x="363201" y="768400"/>
                    <a:pt x="363795" y="782849"/>
                    <a:pt x="356784" y="794067"/>
                  </a:cubicBezTo>
                  <a:cubicBezTo>
                    <a:pt x="340112" y="820743"/>
                    <a:pt x="314258" y="835251"/>
                    <a:pt x="289407" y="851818"/>
                  </a:cubicBezTo>
                  <a:cubicBezTo>
                    <a:pt x="270157" y="883902"/>
                    <a:pt x="252411" y="916939"/>
                    <a:pt x="231656" y="948071"/>
                  </a:cubicBezTo>
                  <a:cubicBezTo>
                    <a:pt x="225239" y="957696"/>
                    <a:pt x="218144" y="966903"/>
                    <a:pt x="212405" y="976947"/>
                  </a:cubicBezTo>
                  <a:cubicBezTo>
                    <a:pt x="205286" y="989405"/>
                    <a:pt x="200760" y="1003281"/>
                    <a:pt x="193155" y="1015448"/>
                  </a:cubicBezTo>
                  <a:cubicBezTo>
                    <a:pt x="184653" y="1029052"/>
                    <a:pt x="173603" y="1040895"/>
                    <a:pt x="164279" y="1053949"/>
                  </a:cubicBezTo>
                  <a:cubicBezTo>
                    <a:pt x="157555" y="1063362"/>
                    <a:pt x="151445" y="1073200"/>
                    <a:pt x="145028" y="1082825"/>
                  </a:cubicBezTo>
                  <a:cubicBezTo>
                    <a:pt x="141820" y="1114909"/>
                    <a:pt x="139963" y="1147157"/>
                    <a:pt x="135403" y="1179077"/>
                  </a:cubicBezTo>
                  <a:cubicBezTo>
                    <a:pt x="132456" y="1199709"/>
                    <a:pt x="112169" y="1262635"/>
                    <a:pt x="106527" y="1275330"/>
                  </a:cubicBezTo>
                  <a:cubicBezTo>
                    <a:pt x="97054" y="1296645"/>
                    <a:pt x="43396" y="1356862"/>
                    <a:pt x="39150" y="1361957"/>
                  </a:cubicBezTo>
                  <a:cubicBezTo>
                    <a:pt x="35942" y="1374791"/>
                    <a:pt x="34898" y="1388370"/>
                    <a:pt x="29525" y="1400458"/>
                  </a:cubicBezTo>
                  <a:cubicBezTo>
                    <a:pt x="21927" y="1417554"/>
                    <a:pt x="1687" y="1429905"/>
                    <a:pt x="649" y="1448585"/>
                  </a:cubicBezTo>
                  <a:cubicBezTo>
                    <a:pt x="-1692" y="1490720"/>
                    <a:pt x="1757" y="1535612"/>
                    <a:pt x="19900" y="1573713"/>
                  </a:cubicBezTo>
                  <a:cubicBezTo>
                    <a:pt x="47133" y="1630903"/>
                    <a:pt x="88119" y="1646323"/>
                    <a:pt x="135403" y="1669966"/>
                  </a:cubicBezTo>
                  <a:cubicBezTo>
                    <a:pt x="213400" y="1667737"/>
                    <a:pt x="409839" y="1677426"/>
                    <a:pt x="530039" y="1650715"/>
                  </a:cubicBezTo>
                  <a:cubicBezTo>
                    <a:pt x="568780" y="1642106"/>
                    <a:pt x="608383" y="1635774"/>
                    <a:pt x="645542" y="1621839"/>
                  </a:cubicBezTo>
                  <a:cubicBezTo>
                    <a:pt x="896252" y="1527823"/>
                    <a:pt x="681567" y="1600757"/>
                    <a:pt x="799546" y="1535212"/>
                  </a:cubicBezTo>
                  <a:cubicBezTo>
                    <a:pt x="816814" y="1525618"/>
                    <a:pt x="854933" y="1513541"/>
                    <a:pt x="876548" y="1506336"/>
                  </a:cubicBezTo>
                  <a:cubicBezTo>
                    <a:pt x="892590" y="1493502"/>
                    <a:pt x="906929" y="1478187"/>
                    <a:pt x="924675" y="1467835"/>
                  </a:cubicBezTo>
                  <a:cubicBezTo>
                    <a:pt x="979853" y="1435648"/>
                    <a:pt x="1007885" y="1437185"/>
                    <a:pt x="1069053" y="1419709"/>
                  </a:cubicBezTo>
                  <a:cubicBezTo>
                    <a:pt x="1174756" y="1389508"/>
                    <a:pt x="1077170" y="1407549"/>
                    <a:pt x="1194182" y="1390833"/>
                  </a:cubicBezTo>
                  <a:cubicBezTo>
                    <a:pt x="1210224" y="1381208"/>
                    <a:pt x="1228027" y="1374041"/>
                    <a:pt x="1242308" y="1361957"/>
                  </a:cubicBezTo>
                  <a:cubicBezTo>
                    <a:pt x="1270018" y="1338510"/>
                    <a:pt x="1288184" y="1303631"/>
                    <a:pt x="1319310" y="1284955"/>
                  </a:cubicBezTo>
                  <a:cubicBezTo>
                    <a:pt x="1356489" y="1262648"/>
                    <a:pt x="1384195" y="1248946"/>
                    <a:pt x="1415563" y="1217578"/>
                  </a:cubicBezTo>
                  <a:cubicBezTo>
                    <a:pt x="1426907" y="1206234"/>
                    <a:pt x="1433999" y="1191257"/>
                    <a:pt x="1444439" y="1179077"/>
                  </a:cubicBezTo>
                  <a:cubicBezTo>
                    <a:pt x="1500022" y="1114231"/>
                    <a:pt x="1450020" y="1185144"/>
                    <a:pt x="1492565" y="1121326"/>
                  </a:cubicBezTo>
                  <a:cubicBezTo>
                    <a:pt x="1509429" y="1070733"/>
                    <a:pt x="1501805" y="1108618"/>
                    <a:pt x="1492565" y="1034698"/>
                  </a:cubicBezTo>
                  <a:cubicBezTo>
                    <a:pt x="1488566" y="1002703"/>
                    <a:pt x="1491930" y="969411"/>
                    <a:pt x="1482940" y="938446"/>
                  </a:cubicBezTo>
                  <a:cubicBezTo>
                    <a:pt x="1404815" y="669349"/>
                    <a:pt x="1430783" y="818608"/>
                    <a:pt x="1367437" y="649688"/>
                  </a:cubicBezTo>
                  <a:cubicBezTo>
                    <a:pt x="1342140" y="582229"/>
                    <a:pt x="1358601" y="575138"/>
                    <a:pt x="1309685" y="514934"/>
                  </a:cubicBezTo>
                  <a:cubicBezTo>
                    <a:pt x="1238896" y="427809"/>
                    <a:pt x="1232393" y="439189"/>
                    <a:pt x="1155681" y="380180"/>
                  </a:cubicBezTo>
                  <a:cubicBezTo>
                    <a:pt x="1135819" y="364902"/>
                    <a:pt x="1116658" y="348702"/>
                    <a:pt x="1097929" y="332054"/>
                  </a:cubicBezTo>
                  <a:cubicBezTo>
                    <a:pt x="1087755" y="323011"/>
                    <a:pt x="1080379" y="310729"/>
                    <a:pt x="1069053" y="303178"/>
                  </a:cubicBezTo>
                  <a:cubicBezTo>
                    <a:pt x="1060611" y="297550"/>
                    <a:pt x="1049803" y="296761"/>
                    <a:pt x="1040178" y="293553"/>
                  </a:cubicBezTo>
                  <a:cubicBezTo>
                    <a:pt x="1030553" y="277511"/>
                    <a:pt x="1023731" y="259410"/>
                    <a:pt x="1011302" y="245427"/>
                  </a:cubicBezTo>
                  <a:cubicBezTo>
                    <a:pt x="997653" y="230072"/>
                    <a:pt x="978637" y="220454"/>
                    <a:pt x="963176" y="206926"/>
                  </a:cubicBezTo>
                  <a:cubicBezTo>
                    <a:pt x="952932" y="197962"/>
                    <a:pt x="943159" y="188385"/>
                    <a:pt x="934300" y="178050"/>
                  </a:cubicBezTo>
                  <a:cubicBezTo>
                    <a:pt x="897634" y="135273"/>
                    <a:pt x="908533" y="131272"/>
                    <a:pt x="857298" y="91422"/>
                  </a:cubicBezTo>
                  <a:cubicBezTo>
                    <a:pt x="845972" y="82613"/>
                    <a:pt x="831631" y="78589"/>
                    <a:pt x="818797" y="72172"/>
                  </a:cubicBezTo>
                  <a:cubicBezTo>
                    <a:pt x="795115" y="48490"/>
                    <a:pt x="780738" y="29079"/>
                    <a:pt x="751420" y="14420"/>
                  </a:cubicBezTo>
                  <a:cubicBezTo>
                    <a:pt x="748550" y="12985"/>
                    <a:pt x="712918" y="-9643"/>
                    <a:pt x="703293" y="479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Vapaamuotoinen: Muoto 5">
              <a:extLst>
                <a:ext uri="{FF2B5EF4-FFF2-40B4-BE49-F238E27FC236}">
                  <a16:creationId xmlns:a16="http://schemas.microsoft.com/office/drawing/2014/main" id="{2E514B1C-2F87-244B-F40F-F0FEFB140FC6}"/>
                </a:ext>
              </a:extLst>
            </p:cNvPr>
            <p:cNvSpPr/>
            <p:nvPr/>
          </p:nvSpPr>
          <p:spPr>
            <a:xfrm>
              <a:off x="3135749" y="1615198"/>
              <a:ext cx="774700" cy="1677391"/>
            </a:xfrm>
            <a:custGeom>
              <a:avLst/>
              <a:gdLst>
                <a:gd name="connsiteX0" fmla="*/ 12700 w 774700"/>
                <a:gd name="connsiteY0" fmla="*/ 7341 h 1677391"/>
                <a:gd name="connsiteX1" fmla="*/ 6350 w 774700"/>
                <a:gd name="connsiteY1" fmla="*/ 127991 h 1677391"/>
                <a:gd name="connsiteX2" fmla="*/ 0 w 774700"/>
                <a:gd name="connsiteY2" fmla="*/ 229591 h 1677391"/>
                <a:gd name="connsiteX3" fmla="*/ 6350 w 774700"/>
                <a:gd name="connsiteY3" fmla="*/ 477241 h 1677391"/>
                <a:gd name="connsiteX4" fmla="*/ 19050 w 774700"/>
                <a:gd name="connsiteY4" fmla="*/ 521691 h 1677391"/>
                <a:gd name="connsiteX5" fmla="*/ 38100 w 774700"/>
                <a:gd name="connsiteY5" fmla="*/ 635991 h 1677391"/>
                <a:gd name="connsiteX6" fmla="*/ 44450 w 774700"/>
                <a:gd name="connsiteY6" fmla="*/ 991591 h 1677391"/>
                <a:gd name="connsiteX7" fmla="*/ 50800 w 774700"/>
                <a:gd name="connsiteY7" fmla="*/ 1537691 h 1677391"/>
                <a:gd name="connsiteX8" fmla="*/ 63500 w 774700"/>
                <a:gd name="connsiteY8" fmla="*/ 1613891 h 1677391"/>
                <a:gd name="connsiteX9" fmla="*/ 76200 w 774700"/>
                <a:gd name="connsiteY9" fmla="*/ 1632941 h 1677391"/>
                <a:gd name="connsiteX10" fmla="*/ 114300 w 774700"/>
                <a:gd name="connsiteY10" fmla="*/ 1671041 h 1677391"/>
                <a:gd name="connsiteX11" fmla="*/ 184150 w 774700"/>
                <a:gd name="connsiteY11" fmla="*/ 1677391 h 1677391"/>
                <a:gd name="connsiteX12" fmla="*/ 215900 w 774700"/>
                <a:gd name="connsiteY12" fmla="*/ 1658341 h 1677391"/>
                <a:gd name="connsiteX13" fmla="*/ 222250 w 774700"/>
                <a:gd name="connsiteY13" fmla="*/ 1613891 h 1677391"/>
                <a:gd name="connsiteX14" fmla="*/ 241300 w 774700"/>
                <a:gd name="connsiteY14" fmla="*/ 1582141 h 1677391"/>
                <a:gd name="connsiteX15" fmla="*/ 254000 w 774700"/>
                <a:gd name="connsiteY15" fmla="*/ 1505941 h 1677391"/>
                <a:gd name="connsiteX16" fmla="*/ 266700 w 774700"/>
                <a:gd name="connsiteY16" fmla="*/ 1429741 h 1677391"/>
                <a:gd name="connsiteX17" fmla="*/ 285750 w 774700"/>
                <a:gd name="connsiteY17" fmla="*/ 1404341 h 1677391"/>
                <a:gd name="connsiteX18" fmla="*/ 298450 w 774700"/>
                <a:gd name="connsiteY18" fmla="*/ 1353541 h 1677391"/>
                <a:gd name="connsiteX19" fmla="*/ 336550 w 774700"/>
                <a:gd name="connsiteY19" fmla="*/ 1283691 h 1677391"/>
                <a:gd name="connsiteX20" fmla="*/ 368300 w 774700"/>
                <a:gd name="connsiteY20" fmla="*/ 1194791 h 1677391"/>
                <a:gd name="connsiteX21" fmla="*/ 381000 w 774700"/>
                <a:gd name="connsiteY21" fmla="*/ 1156691 h 1677391"/>
                <a:gd name="connsiteX22" fmla="*/ 400050 w 774700"/>
                <a:gd name="connsiteY22" fmla="*/ 1118591 h 1677391"/>
                <a:gd name="connsiteX23" fmla="*/ 425450 w 774700"/>
                <a:gd name="connsiteY23" fmla="*/ 1048741 h 1677391"/>
                <a:gd name="connsiteX24" fmla="*/ 508000 w 774700"/>
                <a:gd name="connsiteY24" fmla="*/ 940791 h 1677391"/>
                <a:gd name="connsiteX25" fmla="*/ 565150 w 774700"/>
                <a:gd name="connsiteY25" fmla="*/ 870941 h 1677391"/>
                <a:gd name="connsiteX26" fmla="*/ 590550 w 774700"/>
                <a:gd name="connsiteY26" fmla="*/ 801091 h 1677391"/>
                <a:gd name="connsiteX27" fmla="*/ 628650 w 774700"/>
                <a:gd name="connsiteY27" fmla="*/ 750291 h 1677391"/>
                <a:gd name="connsiteX28" fmla="*/ 692150 w 774700"/>
                <a:gd name="connsiteY28" fmla="*/ 635991 h 1677391"/>
                <a:gd name="connsiteX29" fmla="*/ 704850 w 774700"/>
                <a:gd name="connsiteY29" fmla="*/ 597891 h 1677391"/>
                <a:gd name="connsiteX30" fmla="*/ 711200 w 774700"/>
                <a:gd name="connsiteY30" fmla="*/ 547091 h 1677391"/>
                <a:gd name="connsiteX31" fmla="*/ 723900 w 774700"/>
                <a:gd name="connsiteY31" fmla="*/ 502641 h 1677391"/>
                <a:gd name="connsiteX32" fmla="*/ 730250 w 774700"/>
                <a:gd name="connsiteY32" fmla="*/ 470891 h 1677391"/>
                <a:gd name="connsiteX33" fmla="*/ 742950 w 774700"/>
                <a:gd name="connsiteY33" fmla="*/ 394691 h 1677391"/>
                <a:gd name="connsiteX34" fmla="*/ 755650 w 774700"/>
                <a:gd name="connsiteY34" fmla="*/ 362941 h 1677391"/>
                <a:gd name="connsiteX35" fmla="*/ 774700 w 774700"/>
                <a:gd name="connsiteY35" fmla="*/ 274041 h 1677391"/>
                <a:gd name="connsiteX36" fmla="*/ 635000 w 774700"/>
                <a:gd name="connsiteY36" fmla="*/ 197841 h 1677391"/>
                <a:gd name="connsiteX37" fmla="*/ 571500 w 774700"/>
                <a:gd name="connsiteY37" fmla="*/ 172441 h 1677391"/>
                <a:gd name="connsiteX38" fmla="*/ 520700 w 774700"/>
                <a:gd name="connsiteY38" fmla="*/ 166091 h 1677391"/>
                <a:gd name="connsiteX39" fmla="*/ 381000 w 774700"/>
                <a:gd name="connsiteY39" fmla="*/ 96241 h 1677391"/>
                <a:gd name="connsiteX40" fmla="*/ 292100 w 774700"/>
                <a:gd name="connsiteY40" fmla="*/ 32741 h 1677391"/>
                <a:gd name="connsiteX41" fmla="*/ 234950 w 774700"/>
                <a:gd name="connsiteY41" fmla="*/ 26391 h 1677391"/>
                <a:gd name="connsiteX42" fmla="*/ 158750 w 774700"/>
                <a:gd name="connsiteY42" fmla="*/ 20041 h 1677391"/>
                <a:gd name="connsiteX43" fmla="*/ 120650 w 774700"/>
                <a:gd name="connsiteY43" fmla="*/ 13691 h 1677391"/>
                <a:gd name="connsiteX44" fmla="*/ 12700 w 774700"/>
                <a:gd name="connsiteY44" fmla="*/ 7341 h 167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74700" h="1677391">
                  <a:moveTo>
                    <a:pt x="12700" y="7341"/>
                  </a:moveTo>
                  <a:cubicBezTo>
                    <a:pt x="-6350" y="26391"/>
                    <a:pt x="8648" y="87784"/>
                    <a:pt x="6350" y="127991"/>
                  </a:cubicBezTo>
                  <a:cubicBezTo>
                    <a:pt x="4414" y="161868"/>
                    <a:pt x="0" y="195658"/>
                    <a:pt x="0" y="229591"/>
                  </a:cubicBezTo>
                  <a:cubicBezTo>
                    <a:pt x="0" y="312168"/>
                    <a:pt x="976" y="394839"/>
                    <a:pt x="6350" y="477241"/>
                  </a:cubicBezTo>
                  <a:cubicBezTo>
                    <a:pt x="7353" y="492618"/>
                    <a:pt x="15707" y="506648"/>
                    <a:pt x="19050" y="521691"/>
                  </a:cubicBezTo>
                  <a:cubicBezTo>
                    <a:pt x="28276" y="563210"/>
                    <a:pt x="32293" y="595345"/>
                    <a:pt x="38100" y="635991"/>
                  </a:cubicBezTo>
                  <a:cubicBezTo>
                    <a:pt x="40217" y="754524"/>
                    <a:pt x="42780" y="873051"/>
                    <a:pt x="44450" y="991591"/>
                  </a:cubicBezTo>
                  <a:cubicBezTo>
                    <a:pt x="47014" y="1173619"/>
                    <a:pt x="46928" y="1355687"/>
                    <a:pt x="50800" y="1537691"/>
                  </a:cubicBezTo>
                  <a:cubicBezTo>
                    <a:pt x="50978" y="1546040"/>
                    <a:pt x="56721" y="1598074"/>
                    <a:pt x="63500" y="1613891"/>
                  </a:cubicBezTo>
                  <a:cubicBezTo>
                    <a:pt x="66506" y="1620906"/>
                    <a:pt x="72787" y="1626115"/>
                    <a:pt x="76200" y="1632941"/>
                  </a:cubicBezTo>
                  <a:cubicBezTo>
                    <a:pt x="88245" y="1657032"/>
                    <a:pt x="73505" y="1660842"/>
                    <a:pt x="114300" y="1671041"/>
                  </a:cubicBezTo>
                  <a:cubicBezTo>
                    <a:pt x="136981" y="1676711"/>
                    <a:pt x="160867" y="1675274"/>
                    <a:pt x="184150" y="1677391"/>
                  </a:cubicBezTo>
                  <a:cubicBezTo>
                    <a:pt x="194733" y="1671041"/>
                    <a:pt x="209550" y="1668924"/>
                    <a:pt x="215900" y="1658341"/>
                  </a:cubicBezTo>
                  <a:cubicBezTo>
                    <a:pt x="223601" y="1645507"/>
                    <a:pt x="217517" y="1628090"/>
                    <a:pt x="222250" y="1613891"/>
                  </a:cubicBezTo>
                  <a:cubicBezTo>
                    <a:pt x="226153" y="1602182"/>
                    <a:pt x="234950" y="1592724"/>
                    <a:pt x="241300" y="1582141"/>
                  </a:cubicBezTo>
                  <a:cubicBezTo>
                    <a:pt x="245533" y="1556741"/>
                    <a:pt x="249984" y="1531376"/>
                    <a:pt x="254000" y="1505941"/>
                  </a:cubicBezTo>
                  <a:cubicBezTo>
                    <a:pt x="254490" y="1502835"/>
                    <a:pt x="262741" y="1438649"/>
                    <a:pt x="266700" y="1429741"/>
                  </a:cubicBezTo>
                  <a:cubicBezTo>
                    <a:pt x="270998" y="1420070"/>
                    <a:pt x="279400" y="1412808"/>
                    <a:pt x="285750" y="1404341"/>
                  </a:cubicBezTo>
                  <a:cubicBezTo>
                    <a:pt x="289983" y="1387408"/>
                    <a:pt x="292579" y="1369979"/>
                    <a:pt x="298450" y="1353541"/>
                  </a:cubicBezTo>
                  <a:cubicBezTo>
                    <a:pt x="305676" y="1333307"/>
                    <a:pt x="325270" y="1302491"/>
                    <a:pt x="336550" y="1283691"/>
                  </a:cubicBezTo>
                  <a:cubicBezTo>
                    <a:pt x="360793" y="1198839"/>
                    <a:pt x="335737" y="1279455"/>
                    <a:pt x="368300" y="1194791"/>
                  </a:cubicBezTo>
                  <a:cubicBezTo>
                    <a:pt x="373106" y="1182296"/>
                    <a:pt x="375851" y="1169048"/>
                    <a:pt x="381000" y="1156691"/>
                  </a:cubicBezTo>
                  <a:cubicBezTo>
                    <a:pt x="386461" y="1143584"/>
                    <a:pt x="394644" y="1131721"/>
                    <a:pt x="400050" y="1118591"/>
                  </a:cubicBezTo>
                  <a:cubicBezTo>
                    <a:pt x="409483" y="1095682"/>
                    <a:pt x="412592" y="1069918"/>
                    <a:pt x="425450" y="1048741"/>
                  </a:cubicBezTo>
                  <a:cubicBezTo>
                    <a:pt x="448959" y="1010020"/>
                    <a:pt x="482873" y="978482"/>
                    <a:pt x="508000" y="940791"/>
                  </a:cubicBezTo>
                  <a:cubicBezTo>
                    <a:pt x="541702" y="890238"/>
                    <a:pt x="522607" y="913484"/>
                    <a:pt x="565150" y="870941"/>
                  </a:cubicBezTo>
                  <a:cubicBezTo>
                    <a:pt x="573617" y="847658"/>
                    <a:pt x="579011" y="823015"/>
                    <a:pt x="590550" y="801091"/>
                  </a:cubicBezTo>
                  <a:cubicBezTo>
                    <a:pt x="600408" y="782360"/>
                    <a:pt x="616658" y="767733"/>
                    <a:pt x="628650" y="750291"/>
                  </a:cubicBezTo>
                  <a:cubicBezTo>
                    <a:pt x="653392" y="714303"/>
                    <a:pt x="674640" y="676015"/>
                    <a:pt x="692150" y="635991"/>
                  </a:cubicBezTo>
                  <a:cubicBezTo>
                    <a:pt x="697516" y="623726"/>
                    <a:pt x="700617" y="610591"/>
                    <a:pt x="704850" y="597891"/>
                  </a:cubicBezTo>
                  <a:cubicBezTo>
                    <a:pt x="706967" y="580958"/>
                    <a:pt x="707853" y="563825"/>
                    <a:pt x="711200" y="547091"/>
                  </a:cubicBezTo>
                  <a:cubicBezTo>
                    <a:pt x="714222" y="531981"/>
                    <a:pt x="720163" y="517590"/>
                    <a:pt x="723900" y="502641"/>
                  </a:cubicBezTo>
                  <a:cubicBezTo>
                    <a:pt x="726518" y="492170"/>
                    <a:pt x="728374" y="481520"/>
                    <a:pt x="730250" y="470891"/>
                  </a:cubicBezTo>
                  <a:cubicBezTo>
                    <a:pt x="734725" y="445532"/>
                    <a:pt x="737052" y="419757"/>
                    <a:pt x="742950" y="394691"/>
                  </a:cubicBezTo>
                  <a:cubicBezTo>
                    <a:pt x="745561" y="383595"/>
                    <a:pt x="752298" y="373836"/>
                    <a:pt x="755650" y="362941"/>
                  </a:cubicBezTo>
                  <a:cubicBezTo>
                    <a:pt x="767157" y="325542"/>
                    <a:pt x="768664" y="310259"/>
                    <a:pt x="774700" y="274041"/>
                  </a:cubicBezTo>
                  <a:cubicBezTo>
                    <a:pt x="711891" y="234786"/>
                    <a:pt x="715070" y="234540"/>
                    <a:pt x="635000" y="197841"/>
                  </a:cubicBezTo>
                  <a:cubicBezTo>
                    <a:pt x="614276" y="188342"/>
                    <a:pt x="593466" y="178543"/>
                    <a:pt x="571500" y="172441"/>
                  </a:cubicBezTo>
                  <a:cubicBezTo>
                    <a:pt x="555057" y="167874"/>
                    <a:pt x="537633" y="168208"/>
                    <a:pt x="520700" y="166091"/>
                  </a:cubicBezTo>
                  <a:cubicBezTo>
                    <a:pt x="441751" y="132256"/>
                    <a:pt x="441608" y="137565"/>
                    <a:pt x="381000" y="96241"/>
                  </a:cubicBezTo>
                  <a:cubicBezTo>
                    <a:pt x="350912" y="75726"/>
                    <a:pt x="328294" y="36763"/>
                    <a:pt x="292100" y="32741"/>
                  </a:cubicBezTo>
                  <a:lnTo>
                    <a:pt x="234950" y="26391"/>
                  </a:lnTo>
                  <a:cubicBezTo>
                    <a:pt x="209577" y="23975"/>
                    <a:pt x="184082" y="22856"/>
                    <a:pt x="158750" y="20041"/>
                  </a:cubicBezTo>
                  <a:cubicBezTo>
                    <a:pt x="145954" y="18619"/>
                    <a:pt x="133512" y="14276"/>
                    <a:pt x="120650" y="13691"/>
                  </a:cubicBezTo>
                  <a:cubicBezTo>
                    <a:pt x="86818" y="12153"/>
                    <a:pt x="31750" y="-11709"/>
                    <a:pt x="12700" y="7341"/>
                  </a:cubicBezTo>
                  <a:close/>
                </a:path>
              </a:pathLst>
            </a:custGeom>
            <a:solidFill>
              <a:srgbClr val="00F9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Vapaamuotoinen: Muoto 7">
              <a:extLst>
                <a:ext uri="{FF2B5EF4-FFF2-40B4-BE49-F238E27FC236}">
                  <a16:creationId xmlns:a16="http://schemas.microsoft.com/office/drawing/2014/main" id="{CDE7EB08-185D-7C14-54BF-CB98D9EEFACC}"/>
                </a:ext>
              </a:extLst>
            </p:cNvPr>
            <p:cNvSpPr/>
            <p:nvPr/>
          </p:nvSpPr>
          <p:spPr>
            <a:xfrm>
              <a:off x="1470363" y="1527289"/>
              <a:ext cx="1716186" cy="1607256"/>
            </a:xfrm>
            <a:custGeom>
              <a:avLst/>
              <a:gdLst>
                <a:gd name="connsiteX0" fmla="*/ 1686 w 1716186"/>
                <a:gd name="connsiteY0" fmla="*/ 628650 h 1607256"/>
                <a:gd name="connsiteX1" fmla="*/ 52486 w 1716186"/>
                <a:gd name="connsiteY1" fmla="*/ 711200 h 1607256"/>
                <a:gd name="connsiteX2" fmla="*/ 109636 w 1716186"/>
                <a:gd name="connsiteY2" fmla="*/ 755650 h 1607256"/>
                <a:gd name="connsiteX3" fmla="*/ 135036 w 1716186"/>
                <a:gd name="connsiteY3" fmla="*/ 774700 h 1607256"/>
                <a:gd name="connsiteX4" fmla="*/ 154086 w 1716186"/>
                <a:gd name="connsiteY4" fmla="*/ 793750 h 1607256"/>
                <a:gd name="connsiteX5" fmla="*/ 300136 w 1716186"/>
                <a:gd name="connsiteY5" fmla="*/ 946150 h 1607256"/>
                <a:gd name="connsiteX6" fmla="*/ 376336 w 1716186"/>
                <a:gd name="connsiteY6" fmla="*/ 984250 h 1607256"/>
                <a:gd name="connsiteX7" fmla="*/ 490636 w 1716186"/>
                <a:gd name="connsiteY7" fmla="*/ 1054100 h 1607256"/>
                <a:gd name="connsiteX8" fmla="*/ 617636 w 1716186"/>
                <a:gd name="connsiteY8" fmla="*/ 1155700 h 1607256"/>
                <a:gd name="connsiteX9" fmla="*/ 649386 w 1716186"/>
                <a:gd name="connsiteY9" fmla="*/ 1174750 h 1607256"/>
                <a:gd name="connsiteX10" fmla="*/ 750986 w 1716186"/>
                <a:gd name="connsiteY10" fmla="*/ 1270000 h 1607256"/>
                <a:gd name="connsiteX11" fmla="*/ 782736 w 1716186"/>
                <a:gd name="connsiteY11" fmla="*/ 1301750 h 1607256"/>
                <a:gd name="connsiteX12" fmla="*/ 833536 w 1716186"/>
                <a:gd name="connsiteY12" fmla="*/ 1333500 h 1607256"/>
                <a:gd name="connsiteX13" fmla="*/ 916086 w 1716186"/>
                <a:gd name="connsiteY13" fmla="*/ 1403350 h 1607256"/>
                <a:gd name="connsiteX14" fmla="*/ 1055786 w 1716186"/>
                <a:gd name="connsiteY14" fmla="*/ 1479550 h 1607256"/>
                <a:gd name="connsiteX15" fmla="*/ 1144686 w 1716186"/>
                <a:gd name="connsiteY15" fmla="*/ 1549400 h 1607256"/>
                <a:gd name="connsiteX16" fmla="*/ 1252636 w 1716186"/>
                <a:gd name="connsiteY16" fmla="*/ 1587500 h 1607256"/>
                <a:gd name="connsiteX17" fmla="*/ 1309786 w 1716186"/>
                <a:gd name="connsiteY17" fmla="*/ 1606550 h 1607256"/>
                <a:gd name="connsiteX18" fmla="*/ 1436786 w 1716186"/>
                <a:gd name="connsiteY18" fmla="*/ 1593850 h 1607256"/>
                <a:gd name="connsiteX19" fmla="*/ 1487586 w 1716186"/>
                <a:gd name="connsiteY19" fmla="*/ 1587500 h 1607256"/>
                <a:gd name="connsiteX20" fmla="*/ 1665386 w 1716186"/>
                <a:gd name="connsiteY20" fmla="*/ 1600200 h 1607256"/>
                <a:gd name="connsiteX21" fmla="*/ 1697136 w 1716186"/>
                <a:gd name="connsiteY21" fmla="*/ 1606550 h 1607256"/>
                <a:gd name="connsiteX22" fmla="*/ 1709836 w 1716186"/>
                <a:gd name="connsiteY22" fmla="*/ 1587500 h 1607256"/>
                <a:gd name="connsiteX23" fmla="*/ 1716186 w 1716186"/>
                <a:gd name="connsiteY23" fmla="*/ 1320800 h 1607256"/>
                <a:gd name="connsiteX24" fmla="*/ 1709836 w 1716186"/>
                <a:gd name="connsiteY24" fmla="*/ 927100 h 1607256"/>
                <a:gd name="connsiteX25" fmla="*/ 1703486 w 1716186"/>
                <a:gd name="connsiteY25" fmla="*/ 895350 h 1607256"/>
                <a:gd name="connsiteX26" fmla="*/ 1690786 w 1716186"/>
                <a:gd name="connsiteY26" fmla="*/ 819150 h 1607256"/>
                <a:gd name="connsiteX27" fmla="*/ 1684436 w 1716186"/>
                <a:gd name="connsiteY27" fmla="*/ 622300 h 1607256"/>
                <a:gd name="connsiteX28" fmla="*/ 1671736 w 1716186"/>
                <a:gd name="connsiteY28" fmla="*/ 260350 h 1607256"/>
                <a:gd name="connsiteX29" fmla="*/ 1665386 w 1716186"/>
                <a:gd name="connsiteY29" fmla="*/ 114300 h 1607256"/>
                <a:gd name="connsiteX30" fmla="*/ 1659036 w 1716186"/>
                <a:gd name="connsiteY30" fmla="*/ 50800 h 1607256"/>
                <a:gd name="connsiteX31" fmla="*/ 1557436 w 1716186"/>
                <a:gd name="connsiteY31" fmla="*/ 19050 h 1607256"/>
                <a:gd name="connsiteX32" fmla="*/ 1411386 w 1716186"/>
                <a:gd name="connsiteY32" fmla="*/ 0 h 1607256"/>
                <a:gd name="connsiteX33" fmla="*/ 1252636 w 1716186"/>
                <a:gd name="connsiteY33" fmla="*/ 19050 h 1607256"/>
                <a:gd name="connsiteX34" fmla="*/ 1100236 w 1716186"/>
                <a:gd name="connsiteY34" fmla="*/ 76200 h 1607256"/>
                <a:gd name="connsiteX35" fmla="*/ 973236 w 1716186"/>
                <a:gd name="connsiteY35" fmla="*/ 107950 h 1607256"/>
                <a:gd name="connsiteX36" fmla="*/ 922436 w 1716186"/>
                <a:gd name="connsiteY36" fmla="*/ 139700 h 1607256"/>
                <a:gd name="connsiteX37" fmla="*/ 858936 w 1716186"/>
                <a:gd name="connsiteY37" fmla="*/ 146050 h 1607256"/>
                <a:gd name="connsiteX38" fmla="*/ 750986 w 1716186"/>
                <a:gd name="connsiteY38" fmla="*/ 158750 h 1607256"/>
                <a:gd name="connsiteX39" fmla="*/ 681136 w 1716186"/>
                <a:gd name="connsiteY39" fmla="*/ 177800 h 1607256"/>
                <a:gd name="connsiteX40" fmla="*/ 566836 w 1716186"/>
                <a:gd name="connsiteY40" fmla="*/ 203200 h 1607256"/>
                <a:gd name="connsiteX41" fmla="*/ 490636 w 1716186"/>
                <a:gd name="connsiteY41" fmla="*/ 254000 h 1607256"/>
                <a:gd name="connsiteX42" fmla="*/ 439836 w 1716186"/>
                <a:gd name="connsiteY42" fmla="*/ 292100 h 1607256"/>
                <a:gd name="connsiteX43" fmla="*/ 344586 w 1716186"/>
                <a:gd name="connsiteY43" fmla="*/ 349250 h 1607256"/>
                <a:gd name="connsiteX44" fmla="*/ 293786 w 1716186"/>
                <a:gd name="connsiteY44" fmla="*/ 368300 h 1607256"/>
                <a:gd name="connsiteX45" fmla="*/ 242986 w 1716186"/>
                <a:gd name="connsiteY45" fmla="*/ 406400 h 1607256"/>
                <a:gd name="connsiteX46" fmla="*/ 204886 w 1716186"/>
                <a:gd name="connsiteY46" fmla="*/ 431800 h 1607256"/>
                <a:gd name="connsiteX47" fmla="*/ 109636 w 1716186"/>
                <a:gd name="connsiteY47" fmla="*/ 520700 h 1607256"/>
                <a:gd name="connsiteX48" fmla="*/ 71536 w 1716186"/>
                <a:gd name="connsiteY48" fmla="*/ 552450 h 1607256"/>
                <a:gd name="connsiteX49" fmla="*/ 33436 w 1716186"/>
                <a:gd name="connsiteY49" fmla="*/ 577850 h 1607256"/>
                <a:gd name="connsiteX50" fmla="*/ 14386 w 1716186"/>
                <a:gd name="connsiteY50" fmla="*/ 603250 h 1607256"/>
                <a:gd name="connsiteX51" fmla="*/ 1686 w 1716186"/>
                <a:gd name="connsiteY51" fmla="*/ 628650 h 16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16186" h="1607256">
                  <a:moveTo>
                    <a:pt x="1686" y="628650"/>
                  </a:moveTo>
                  <a:cubicBezTo>
                    <a:pt x="8036" y="646642"/>
                    <a:pt x="17533" y="676247"/>
                    <a:pt x="52486" y="711200"/>
                  </a:cubicBezTo>
                  <a:cubicBezTo>
                    <a:pt x="69551" y="728265"/>
                    <a:pt x="90507" y="740935"/>
                    <a:pt x="109636" y="755650"/>
                  </a:cubicBezTo>
                  <a:cubicBezTo>
                    <a:pt x="118025" y="762103"/>
                    <a:pt x="127552" y="767216"/>
                    <a:pt x="135036" y="774700"/>
                  </a:cubicBezTo>
                  <a:cubicBezTo>
                    <a:pt x="141386" y="781050"/>
                    <a:pt x="148120" y="787038"/>
                    <a:pt x="154086" y="793750"/>
                  </a:cubicBezTo>
                  <a:cubicBezTo>
                    <a:pt x="198492" y="843706"/>
                    <a:pt x="243538" y="906532"/>
                    <a:pt x="300136" y="946150"/>
                  </a:cubicBezTo>
                  <a:cubicBezTo>
                    <a:pt x="353260" y="983337"/>
                    <a:pt x="310679" y="947482"/>
                    <a:pt x="376336" y="984250"/>
                  </a:cubicBezTo>
                  <a:cubicBezTo>
                    <a:pt x="415294" y="1006067"/>
                    <a:pt x="453924" y="1028684"/>
                    <a:pt x="490636" y="1054100"/>
                  </a:cubicBezTo>
                  <a:cubicBezTo>
                    <a:pt x="718987" y="1212189"/>
                    <a:pt x="469021" y="1031854"/>
                    <a:pt x="617636" y="1155700"/>
                  </a:cubicBezTo>
                  <a:cubicBezTo>
                    <a:pt x="627118" y="1163601"/>
                    <a:pt x="640015" y="1166718"/>
                    <a:pt x="649386" y="1174750"/>
                  </a:cubicBezTo>
                  <a:cubicBezTo>
                    <a:pt x="684632" y="1204961"/>
                    <a:pt x="718161" y="1237175"/>
                    <a:pt x="750986" y="1270000"/>
                  </a:cubicBezTo>
                  <a:cubicBezTo>
                    <a:pt x="761569" y="1280583"/>
                    <a:pt x="770873" y="1292624"/>
                    <a:pt x="782736" y="1301750"/>
                  </a:cubicBezTo>
                  <a:cubicBezTo>
                    <a:pt x="798564" y="1313925"/>
                    <a:pt x="817652" y="1321398"/>
                    <a:pt x="833536" y="1333500"/>
                  </a:cubicBezTo>
                  <a:cubicBezTo>
                    <a:pt x="862208" y="1355345"/>
                    <a:pt x="883846" y="1387230"/>
                    <a:pt x="916086" y="1403350"/>
                  </a:cubicBezTo>
                  <a:cubicBezTo>
                    <a:pt x="947556" y="1419085"/>
                    <a:pt x="1031626" y="1459416"/>
                    <a:pt x="1055786" y="1479550"/>
                  </a:cubicBezTo>
                  <a:cubicBezTo>
                    <a:pt x="1071935" y="1493008"/>
                    <a:pt x="1129586" y="1542152"/>
                    <a:pt x="1144686" y="1549400"/>
                  </a:cubicBezTo>
                  <a:cubicBezTo>
                    <a:pt x="1179087" y="1565912"/>
                    <a:pt x="1216577" y="1575018"/>
                    <a:pt x="1252636" y="1587500"/>
                  </a:cubicBezTo>
                  <a:cubicBezTo>
                    <a:pt x="1271612" y="1594069"/>
                    <a:pt x="1309786" y="1606550"/>
                    <a:pt x="1309786" y="1606550"/>
                  </a:cubicBezTo>
                  <a:lnTo>
                    <a:pt x="1436786" y="1593850"/>
                  </a:lnTo>
                  <a:cubicBezTo>
                    <a:pt x="1453754" y="1592032"/>
                    <a:pt x="1470527" y="1587026"/>
                    <a:pt x="1487586" y="1587500"/>
                  </a:cubicBezTo>
                  <a:cubicBezTo>
                    <a:pt x="1546981" y="1589150"/>
                    <a:pt x="1606119" y="1595967"/>
                    <a:pt x="1665386" y="1600200"/>
                  </a:cubicBezTo>
                  <a:cubicBezTo>
                    <a:pt x="1675969" y="1602317"/>
                    <a:pt x="1686758" y="1609515"/>
                    <a:pt x="1697136" y="1606550"/>
                  </a:cubicBezTo>
                  <a:cubicBezTo>
                    <a:pt x="1704474" y="1604453"/>
                    <a:pt x="1709328" y="1595115"/>
                    <a:pt x="1709836" y="1587500"/>
                  </a:cubicBezTo>
                  <a:cubicBezTo>
                    <a:pt x="1715751" y="1498772"/>
                    <a:pt x="1714069" y="1409700"/>
                    <a:pt x="1716186" y="1320800"/>
                  </a:cubicBezTo>
                  <a:cubicBezTo>
                    <a:pt x="1714069" y="1189567"/>
                    <a:pt x="1713752" y="1058292"/>
                    <a:pt x="1709836" y="927100"/>
                  </a:cubicBezTo>
                  <a:cubicBezTo>
                    <a:pt x="1709514" y="916312"/>
                    <a:pt x="1705260" y="905996"/>
                    <a:pt x="1703486" y="895350"/>
                  </a:cubicBezTo>
                  <a:cubicBezTo>
                    <a:pt x="1687733" y="800834"/>
                    <a:pt x="1705751" y="893975"/>
                    <a:pt x="1690786" y="819150"/>
                  </a:cubicBezTo>
                  <a:cubicBezTo>
                    <a:pt x="1688669" y="753533"/>
                    <a:pt x="1686098" y="687930"/>
                    <a:pt x="1684436" y="622300"/>
                  </a:cubicBezTo>
                  <a:cubicBezTo>
                    <a:pt x="1675806" y="281409"/>
                    <a:pt x="1689663" y="421693"/>
                    <a:pt x="1671736" y="260350"/>
                  </a:cubicBezTo>
                  <a:cubicBezTo>
                    <a:pt x="1669619" y="211667"/>
                    <a:pt x="1668334" y="162940"/>
                    <a:pt x="1665386" y="114300"/>
                  </a:cubicBezTo>
                  <a:cubicBezTo>
                    <a:pt x="1664099" y="93067"/>
                    <a:pt x="1674987" y="64874"/>
                    <a:pt x="1659036" y="50800"/>
                  </a:cubicBezTo>
                  <a:cubicBezTo>
                    <a:pt x="1632430" y="27324"/>
                    <a:pt x="1591927" y="27375"/>
                    <a:pt x="1557436" y="19050"/>
                  </a:cubicBezTo>
                  <a:cubicBezTo>
                    <a:pt x="1517988" y="9528"/>
                    <a:pt x="1453590" y="4220"/>
                    <a:pt x="1411386" y="0"/>
                  </a:cubicBezTo>
                  <a:cubicBezTo>
                    <a:pt x="1358469" y="6350"/>
                    <a:pt x="1304946" y="8843"/>
                    <a:pt x="1252636" y="19050"/>
                  </a:cubicBezTo>
                  <a:cubicBezTo>
                    <a:pt x="1096573" y="49501"/>
                    <a:pt x="1202190" y="38638"/>
                    <a:pt x="1100236" y="76200"/>
                  </a:cubicBezTo>
                  <a:cubicBezTo>
                    <a:pt x="1069602" y="87486"/>
                    <a:pt x="1007011" y="100444"/>
                    <a:pt x="973236" y="107950"/>
                  </a:cubicBezTo>
                  <a:cubicBezTo>
                    <a:pt x="956303" y="118533"/>
                    <a:pt x="941380" y="133385"/>
                    <a:pt x="922436" y="139700"/>
                  </a:cubicBezTo>
                  <a:cubicBezTo>
                    <a:pt x="902255" y="146427"/>
                    <a:pt x="880078" y="143701"/>
                    <a:pt x="858936" y="146050"/>
                  </a:cubicBezTo>
                  <a:lnTo>
                    <a:pt x="750986" y="158750"/>
                  </a:lnTo>
                  <a:cubicBezTo>
                    <a:pt x="727703" y="165100"/>
                    <a:pt x="704596" y="172137"/>
                    <a:pt x="681136" y="177800"/>
                  </a:cubicBezTo>
                  <a:cubicBezTo>
                    <a:pt x="643196" y="186958"/>
                    <a:pt x="566836" y="203200"/>
                    <a:pt x="566836" y="203200"/>
                  </a:cubicBezTo>
                  <a:cubicBezTo>
                    <a:pt x="541436" y="220133"/>
                    <a:pt x="515058" y="235684"/>
                    <a:pt x="490636" y="254000"/>
                  </a:cubicBezTo>
                  <a:cubicBezTo>
                    <a:pt x="473703" y="266700"/>
                    <a:pt x="457565" y="280537"/>
                    <a:pt x="439836" y="292100"/>
                  </a:cubicBezTo>
                  <a:cubicBezTo>
                    <a:pt x="408822" y="312326"/>
                    <a:pt x="379255" y="336249"/>
                    <a:pt x="344586" y="349250"/>
                  </a:cubicBezTo>
                  <a:cubicBezTo>
                    <a:pt x="327653" y="355600"/>
                    <a:pt x="309548" y="359434"/>
                    <a:pt x="293786" y="368300"/>
                  </a:cubicBezTo>
                  <a:cubicBezTo>
                    <a:pt x="275338" y="378677"/>
                    <a:pt x="260210" y="394097"/>
                    <a:pt x="242986" y="406400"/>
                  </a:cubicBezTo>
                  <a:cubicBezTo>
                    <a:pt x="230566" y="415272"/>
                    <a:pt x="216984" y="422494"/>
                    <a:pt x="204886" y="431800"/>
                  </a:cubicBezTo>
                  <a:cubicBezTo>
                    <a:pt x="153211" y="471550"/>
                    <a:pt x="160788" y="473201"/>
                    <a:pt x="109636" y="520700"/>
                  </a:cubicBezTo>
                  <a:cubicBezTo>
                    <a:pt x="97522" y="531949"/>
                    <a:pt x="83892" y="541467"/>
                    <a:pt x="71536" y="552450"/>
                  </a:cubicBezTo>
                  <a:cubicBezTo>
                    <a:pt x="42996" y="577819"/>
                    <a:pt x="64551" y="567478"/>
                    <a:pt x="33436" y="577850"/>
                  </a:cubicBezTo>
                  <a:cubicBezTo>
                    <a:pt x="27086" y="586317"/>
                    <a:pt x="21274" y="595215"/>
                    <a:pt x="14386" y="603250"/>
                  </a:cubicBezTo>
                  <a:cubicBezTo>
                    <a:pt x="8542" y="610068"/>
                    <a:pt x="-4664" y="610658"/>
                    <a:pt x="1686" y="6286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Vapaamuotoinen: Muoto 8">
              <a:extLst>
                <a:ext uri="{FF2B5EF4-FFF2-40B4-BE49-F238E27FC236}">
                  <a16:creationId xmlns:a16="http://schemas.microsoft.com/office/drawing/2014/main" id="{B2051671-C89C-1C16-3297-C70FFB86F641}"/>
                </a:ext>
              </a:extLst>
            </p:cNvPr>
            <p:cNvSpPr/>
            <p:nvPr/>
          </p:nvSpPr>
          <p:spPr>
            <a:xfrm>
              <a:off x="849749" y="2152456"/>
              <a:ext cx="1733873" cy="1546533"/>
            </a:xfrm>
            <a:custGeom>
              <a:avLst/>
              <a:gdLst>
                <a:gd name="connsiteX0" fmla="*/ 635000 w 1733873"/>
                <a:gd name="connsiteY0" fmla="*/ 9833 h 1546533"/>
                <a:gd name="connsiteX1" fmla="*/ 793750 w 1733873"/>
                <a:gd name="connsiteY1" fmla="*/ 174933 h 1546533"/>
                <a:gd name="connsiteX2" fmla="*/ 1016000 w 1733873"/>
                <a:gd name="connsiteY2" fmla="*/ 365433 h 1546533"/>
                <a:gd name="connsiteX3" fmla="*/ 1079500 w 1733873"/>
                <a:gd name="connsiteY3" fmla="*/ 416233 h 1546533"/>
                <a:gd name="connsiteX4" fmla="*/ 1143000 w 1733873"/>
                <a:gd name="connsiteY4" fmla="*/ 467033 h 1546533"/>
                <a:gd name="connsiteX5" fmla="*/ 1187450 w 1733873"/>
                <a:gd name="connsiteY5" fmla="*/ 511483 h 1546533"/>
                <a:gd name="connsiteX6" fmla="*/ 1257300 w 1733873"/>
                <a:gd name="connsiteY6" fmla="*/ 555933 h 1546533"/>
                <a:gd name="connsiteX7" fmla="*/ 1403350 w 1733873"/>
                <a:gd name="connsiteY7" fmla="*/ 714683 h 1546533"/>
                <a:gd name="connsiteX8" fmla="*/ 1479550 w 1733873"/>
                <a:gd name="connsiteY8" fmla="*/ 778183 h 1546533"/>
                <a:gd name="connsiteX9" fmla="*/ 1530350 w 1733873"/>
                <a:gd name="connsiteY9" fmla="*/ 803583 h 1546533"/>
                <a:gd name="connsiteX10" fmla="*/ 1574800 w 1733873"/>
                <a:gd name="connsiteY10" fmla="*/ 828983 h 1546533"/>
                <a:gd name="connsiteX11" fmla="*/ 1606550 w 1733873"/>
                <a:gd name="connsiteY11" fmla="*/ 854383 h 1546533"/>
                <a:gd name="connsiteX12" fmla="*/ 1644650 w 1733873"/>
                <a:gd name="connsiteY12" fmla="*/ 879783 h 1546533"/>
                <a:gd name="connsiteX13" fmla="*/ 1670050 w 1733873"/>
                <a:gd name="connsiteY13" fmla="*/ 898833 h 1546533"/>
                <a:gd name="connsiteX14" fmla="*/ 1689100 w 1733873"/>
                <a:gd name="connsiteY14" fmla="*/ 911533 h 1546533"/>
                <a:gd name="connsiteX15" fmla="*/ 1727200 w 1733873"/>
                <a:gd name="connsiteY15" fmla="*/ 943283 h 1546533"/>
                <a:gd name="connsiteX16" fmla="*/ 1714500 w 1733873"/>
                <a:gd name="connsiteY16" fmla="*/ 975033 h 1546533"/>
                <a:gd name="connsiteX17" fmla="*/ 1689100 w 1733873"/>
                <a:gd name="connsiteY17" fmla="*/ 1013133 h 1546533"/>
                <a:gd name="connsiteX18" fmla="*/ 1670050 w 1733873"/>
                <a:gd name="connsiteY18" fmla="*/ 1114733 h 1546533"/>
                <a:gd name="connsiteX19" fmla="*/ 1644650 w 1733873"/>
                <a:gd name="connsiteY19" fmla="*/ 1267133 h 1546533"/>
                <a:gd name="connsiteX20" fmla="*/ 1631950 w 1733873"/>
                <a:gd name="connsiteY20" fmla="*/ 1368733 h 1546533"/>
                <a:gd name="connsiteX21" fmla="*/ 1606550 w 1733873"/>
                <a:gd name="connsiteY21" fmla="*/ 1438583 h 1546533"/>
                <a:gd name="connsiteX22" fmla="*/ 1600200 w 1733873"/>
                <a:gd name="connsiteY22" fmla="*/ 1463983 h 1546533"/>
                <a:gd name="connsiteX23" fmla="*/ 1562100 w 1733873"/>
                <a:gd name="connsiteY23" fmla="*/ 1527483 h 1546533"/>
                <a:gd name="connsiteX24" fmla="*/ 1543050 w 1733873"/>
                <a:gd name="connsiteY24" fmla="*/ 1533833 h 1546533"/>
                <a:gd name="connsiteX25" fmla="*/ 1181100 w 1733873"/>
                <a:gd name="connsiteY25" fmla="*/ 1546533 h 1546533"/>
                <a:gd name="connsiteX26" fmla="*/ 660400 w 1733873"/>
                <a:gd name="connsiteY26" fmla="*/ 1527483 h 1546533"/>
                <a:gd name="connsiteX27" fmla="*/ 476250 w 1733873"/>
                <a:gd name="connsiteY27" fmla="*/ 1502083 h 1546533"/>
                <a:gd name="connsiteX28" fmla="*/ 387350 w 1733873"/>
                <a:gd name="connsiteY28" fmla="*/ 1489383 h 1546533"/>
                <a:gd name="connsiteX29" fmla="*/ 127000 w 1733873"/>
                <a:gd name="connsiteY29" fmla="*/ 1483033 h 1546533"/>
                <a:gd name="connsiteX30" fmla="*/ 50800 w 1733873"/>
                <a:gd name="connsiteY30" fmla="*/ 1254433 h 1546533"/>
                <a:gd name="connsiteX31" fmla="*/ 0 w 1733873"/>
                <a:gd name="connsiteY31" fmla="*/ 1108383 h 1546533"/>
                <a:gd name="connsiteX32" fmla="*/ 25400 w 1733873"/>
                <a:gd name="connsiteY32" fmla="*/ 994083 h 1546533"/>
                <a:gd name="connsiteX33" fmla="*/ 50800 w 1733873"/>
                <a:gd name="connsiteY33" fmla="*/ 936933 h 1546533"/>
                <a:gd name="connsiteX34" fmla="*/ 95250 w 1733873"/>
                <a:gd name="connsiteY34" fmla="*/ 848033 h 1546533"/>
                <a:gd name="connsiteX35" fmla="*/ 127000 w 1733873"/>
                <a:gd name="connsiteY35" fmla="*/ 784533 h 1546533"/>
                <a:gd name="connsiteX36" fmla="*/ 184150 w 1733873"/>
                <a:gd name="connsiteY36" fmla="*/ 657533 h 1546533"/>
                <a:gd name="connsiteX37" fmla="*/ 190500 w 1733873"/>
                <a:gd name="connsiteY37" fmla="*/ 613083 h 1546533"/>
                <a:gd name="connsiteX38" fmla="*/ 222250 w 1733873"/>
                <a:gd name="connsiteY38" fmla="*/ 467033 h 1546533"/>
                <a:gd name="connsiteX39" fmla="*/ 228600 w 1733873"/>
                <a:gd name="connsiteY39" fmla="*/ 409883 h 1546533"/>
                <a:gd name="connsiteX40" fmla="*/ 247650 w 1733873"/>
                <a:gd name="connsiteY40" fmla="*/ 320983 h 1546533"/>
                <a:gd name="connsiteX41" fmla="*/ 323850 w 1733873"/>
                <a:gd name="connsiteY41" fmla="*/ 232083 h 1546533"/>
                <a:gd name="connsiteX42" fmla="*/ 393700 w 1733873"/>
                <a:gd name="connsiteY42" fmla="*/ 155883 h 1546533"/>
                <a:gd name="connsiteX43" fmla="*/ 431800 w 1733873"/>
                <a:gd name="connsiteY43" fmla="*/ 136833 h 1546533"/>
                <a:gd name="connsiteX44" fmla="*/ 469900 w 1733873"/>
                <a:gd name="connsiteY44" fmla="*/ 105083 h 1546533"/>
                <a:gd name="connsiteX45" fmla="*/ 546100 w 1733873"/>
                <a:gd name="connsiteY45" fmla="*/ 73333 h 1546533"/>
                <a:gd name="connsiteX46" fmla="*/ 565150 w 1733873"/>
                <a:gd name="connsiteY46" fmla="*/ 60633 h 1546533"/>
                <a:gd name="connsiteX47" fmla="*/ 628650 w 1733873"/>
                <a:gd name="connsiteY47" fmla="*/ 47933 h 1546533"/>
                <a:gd name="connsiteX48" fmla="*/ 635000 w 1733873"/>
                <a:gd name="connsiteY48" fmla="*/ 9833 h 15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33873" h="1546533">
                  <a:moveTo>
                    <a:pt x="635000" y="9833"/>
                  </a:moveTo>
                  <a:cubicBezTo>
                    <a:pt x="662517" y="31000"/>
                    <a:pt x="513009" y="-90495"/>
                    <a:pt x="793750" y="174933"/>
                  </a:cubicBezTo>
                  <a:cubicBezTo>
                    <a:pt x="864651" y="241967"/>
                    <a:pt x="941451" y="302480"/>
                    <a:pt x="1016000" y="365433"/>
                  </a:cubicBezTo>
                  <a:cubicBezTo>
                    <a:pt x="1036710" y="382922"/>
                    <a:pt x="1058333" y="399300"/>
                    <a:pt x="1079500" y="416233"/>
                  </a:cubicBezTo>
                  <a:cubicBezTo>
                    <a:pt x="1100667" y="433166"/>
                    <a:pt x="1123833" y="447866"/>
                    <a:pt x="1143000" y="467033"/>
                  </a:cubicBezTo>
                  <a:cubicBezTo>
                    <a:pt x="1157817" y="481850"/>
                    <a:pt x="1170910" y="498619"/>
                    <a:pt x="1187450" y="511483"/>
                  </a:cubicBezTo>
                  <a:cubicBezTo>
                    <a:pt x="1209235" y="528427"/>
                    <a:pt x="1235639" y="538832"/>
                    <a:pt x="1257300" y="555933"/>
                  </a:cubicBezTo>
                  <a:cubicBezTo>
                    <a:pt x="1292411" y="583652"/>
                    <a:pt x="1391692" y="703025"/>
                    <a:pt x="1403350" y="714683"/>
                  </a:cubicBezTo>
                  <a:cubicBezTo>
                    <a:pt x="1426729" y="738062"/>
                    <a:pt x="1452463" y="759222"/>
                    <a:pt x="1479550" y="778183"/>
                  </a:cubicBezTo>
                  <a:cubicBezTo>
                    <a:pt x="1495060" y="789040"/>
                    <a:pt x="1513645" y="794674"/>
                    <a:pt x="1530350" y="803583"/>
                  </a:cubicBezTo>
                  <a:cubicBezTo>
                    <a:pt x="1545407" y="811614"/>
                    <a:pt x="1560601" y="819517"/>
                    <a:pt x="1574800" y="828983"/>
                  </a:cubicBezTo>
                  <a:cubicBezTo>
                    <a:pt x="1586077" y="836501"/>
                    <a:pt x="1595589" y="846411"/>
                    <a:pt x="1606550" y="854383"/>
                  </a:cubicBezTo>
                  <a:cubicBezTo>
                    <a:pt x="1618894" y="863361"/>
                    <a:pt x="1632146" y="871030"/>
                    <a:pt x="1644650" y="879783"/>
                  </a:cubicBezTo>
                  <a:cubicBezTo>
                    <a:pt x="1653320" y="885852"/>
                    <a:pt x="1661438" y="892682"/>
                    <a:pt x="1670050" y="898833"/>
                  </a:cubicBezTo>
                  <a:cubicBezTo>
                    <a:pt x="1676260" y="903269"/>
                    <a:pt x="1683076" y="906848"/>
                    <a:pt x="1689100" y="911533"/>
                  </a:cubicBezTo>
                  <a:cubicBezTo>
                    <a:pt x="1702149" y="921682"/>
                    <a:pt x="1714500" y="932700"/>
                    <a:pt x="1727200" y="943283"/>
                  </a:cubicBezTo>
                  <a:cubicBezTo>
                    <a:pt x="1738445" y="977019"/>
                    <a:pt x="1736290" y="950131"/>
                    <a:pt x="1714500" y="975033"/>
                  </a:cubicBezTo>
                  <a:cubicBezTo>
                    <a:pt x="1704449" y="986520"/>
                    <a:pt x="1689100" y="1013133"/>
                    <a:pt x="1689100" y="1013133"/>
                  </a:cubicBezTo>
                  <a:cubicBezTo>
                    <a:pt x="1663367" y="1103200"/>
                    <a:pt x="1687764" y="1008451"/>
                    <a:pt x="1670050" y="1114733"/>
                  </a:cubicBezTo>
                  <a:cubicBezTo>
                    <a:pt x="1632675" y="1338982"/>
                    <a:pt x="1663198" y="1112565"/>
                    <a:pt x="1644650" y="1267133"/>
                  </a:cubicBezTo>
                  <a:cubicBezTo>
                    <a:pt x="1640584" y="1301020"/>
                    <a:pt x="1643614" y="1336658"/>
                    <a:pt x="1631950" y="1368733"/>
                  </a:cubicBezTo>
                  <a:cubicBezTo>
                    <a:pt x="1623483" y="1392016"/>
                    <a:pt x="1614385" y="1415079"/>
                    <a:pt x="1606550" y="1438583"/>
                  </a:cubicBezTo>
                  <a:cubicBezTo>
                    <a:pt x="1603790" y="1446862"/>
                    <a:pt x="1602598" y="1455592"/>
                    <a:pt x="1600200" y="1463983"/>
                  </a:cubicBezTo>
                  <a:cubicBezTo>
                    <a:pt x="1592610" y="1490548"/>
                    <a:pt x="1585451" y="1504132"/>
                    <a:pt x="1562100" y="1527483"/>
                  </a:cubicBezTo>
                  <a:cubicBezTo>
                    <a:pt x="1557367" y="1532216"/>
                    <a:pt x="1549735" y="1533499"/>
                    <a:pt x="1543050" y="1533833"/>
                  </a:cubicBezTo>
                  <a:cubicBezTo>
                    <a:pt x="1422476" y="1539862"/>
                    <a:pt x="1301750" y="1542300"/>
                    <a:pt x="1181100" y="1546533"/>
                  </a:cubicBezTo>
                  <a:cubicBezTo>
                    <a:pt x="1007533" y="1540183"/>
                    <a:pt x="832454" y="1551215"/>
                    <a:pt x="660400" y="1527483"/>
                  </a:cubicBezTo>
                  <a:lnTo>
                    <a:pt x="476250" y="1502083"/>
                  </a:lnTo>
                  <a:cubicBezTo>
                    <a:pt x="446603" y="1497946"/>
                    <a:pt x="417275" y="1490113"/>
                    <a:pt x="387350" y="1489383"/>
                  </a:cubicBezTo>
                  <a:lnTo>
                    <a:pt x="127000" y="1483033"/>
                  </a:lnTo>
                  <a:cubicBezTo>
                    <a:pt x="70854" y="1389456"/>
                    <a:pt x="122145" y="1481060"/>
                    <a:pt x="50800" y="1254433"/>
                  </a:cubicBezTo>
                  <a:cubicBezTo>
                    <a:pt x="35322" y="1205268"/>
                    <a:pt x="0" y="1108383"/>
                    <a:pt x="0" y="1108383"/>
                  </a:cubicBezTo>
                  <a:cubicBezTo>
                    <a:pt x="8467" y="1070283"/>
                    <a:pt x="14312" y="1031504"/>
                    <a:pt x="25400" y="994083"/>
                  </a:cubicBezTo>
                  <a:cubicBezTo>
                    <a:pt x="31322" y="974095"/>
                    <a:pt x="41806" y="955740"/>
                    <a:pt x="50800" y="936933"/>
                  </a:cubicBezTo>
                  <a:cubicBezTo>
                    <a:pt x="65095" y="907044"/>
                    <a:pt x="80433" y="877666"/>
                    <a:pt x="95250" y="848033"/>
                  </a:cubicBezTo>
                  <a:cubicBezTo>
                    <a:pt x="105833" y="826866"/>
                    <a:pt x="117289" y="806114"/>
                    <a:pt x="127000" y="784533"/>
                  </a:cubicBezTo>
                  <a:lnTo>
                    <a:pt x="184150" y="657533"/>
                  </a:lnTo>
                  <a:cubicBezTo>
                    <a:pt x="186267" y="642716"/>
                    <a:pt x="187565" y="627759"/>
                    <a:pt x="190500" y="613083"/>
                  </a:cubicBezTo>
                  <a:cubicBezTo>
                    <a:pt x="200271" y="564230"/>
                    <a:pt x="216748" y="516549"/>
                    <a:pt x="222250" y="467033"/>
                  </a:cubicBezTo>
                  <a:cubicBezTo>
                    <a:pt x="224367" y="447983"/>
                    <a:pt x="226223" y="428902"/>
                    <a:pt x="228600" y="409883"/>
                  </a:cubicBezTo>
                  <a:cubicBezTo>
                    <a:pt x="232167" y="381349"/>
                    <a:pt x="235947" y="347732"/>
                    <a:pt x="247650" y="320983"/>
                  </a:cubicBezTo>
                  <a:cubicBezTo>
                    <a:pt x="284452" y="236864"/>
                    <a:pt x="264834" y="285734"/>
                    <a:pt x="323850" y="232083"/>
                  </a:cubicBezTo>
                  <a:cubicBezTo>
                    <a:pt x="398492" y="164227"/>
                    <a:pt x="283774" y="240442"/>
                    <a:pt x="393700" y="155883"/>
                  </a:cubicBezTo>
                  <a:cubicBezTo>
                    <a:pt x="404954" y="147226"/>
                    <a:pt x="419986" y="144709"/>
                    <a:pt x="431800" y="136833"/>
                  </a:cubicBezTo>
                  <a:cubicBezTo>
                    <a:pt x="445555" y="127663"/>
                    <a:pt x="455449" y="113112"/>
                    <a:pt x="469900" y="105083"/>
                  </a:cubicBezTo>
                  <a:cubicBezTo>
                    <a:pt x="493954" y="91720"/>
                    <a:pt x="523205" y="88597"/>
                    <a:pt x="546100" y="73333"/>
                  </a:cubicBezTo>
                  <a:cubicBezTo>
                    <a:pt x="552450" y="69100"/>
                    <a:pt x="558135" y="63639"/>
                    <a:pt x="565150" y="60633"/>
                  </a:cubicBezTo>
                  <a:cubicBezTo>
                    <a:pt x="582061" y="53385"/>
                    <a:pt x="612892" y="52435"/>
                    <a:pt x="628650" y="47933"/>
                  </a:cubicBezTo>
                  <a:cubicBezTo>
                    <a:pt x="631528" y="47111"/>
                    <a:pt x="607483" y="-11334"/>
                    <a:pt x="635000" y="9833"/>
                  </a:cubicBezTo>
                  <a:close/>
                </a:path>
              </a:pathLst>
            </a:custGeom>
            <a:solidFill>
              <a:srgbClr val="00FD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Vapaamuotoinen: Muoto 15">
              <a:extLst>
                <a:ext uri="{FF2B5EF4-FFF2-40B4-BE49-F238E27FC236}">
                  <a16:creationId xmlns:a16="http://schemas.microsoft.com/office/drawing/2014/main" id="{23EE2CEE-47F4-EC78-D54F-C73B0EF3FD40}"/>
                </a:ext>
              </a:extLst>
            </p:cNvPr>
            <p:cNvSpPr/>
            <p:nvPr/>
          </p:nvSpPr>
          <p:spPr>
            <a:xfrm>
              <a:off x="818811" y="2948338"/>
              <a:ext cx="4027081" cy="2421467"/>
            </a:xfrm>
            <a:custGeom>
              <a:avLst/>
              <a:gdLst>
                <a:gd name="connsiteX0" fmla="*/ 12373 w 4027081"/>
                <a:gd name="connsiteY0" fmla="*/ 635000 h 2421467"/>
                <a:gd name="connsiteX1" fmla="*/ 232506 w 4027081"/>
                <a:gd name="connsiteY1" fmla="*/ 643467 h 2421467"/>
                <a:gd name="connsiteX2" fmla="*/ 418773 w 4027081"/>
                <a:gd name="connsiteY2" fmla="*/ 660400 h 2421467"/>
                <a:gd name="connsiteX3" fmla="*/ 562706 w 4027081"/>
                <a:gd name="connsiteY3" fmla="*/ 668867 h 2421467"/>
                <a:gd name="connsiteX4" fmla="*/ 1316240 w 4027081"/>
                <a:gd name="connsiteY4" fmla="*/ 711200 h 2421467"/>
                <a:gd name="connsiteX5" fmla="*/ 1925840 w 4027081"/>
                <a:gd name="connsiteY5" fmla="*/ 694267 h 2421467"/>
                <a:gd name="connsiteX6" fmla="*/ 2078240 w 4027081"/>
                <a:gd name="connsiteY6" fmla="*/ 685800 h 2421467"/>
                <a:gd name="connsiteX7" fmla="*/ 2433840 w 4027081"/>
                <a:gd name="connsiteY7" fmla="*/ 643467 h 2421467"/>
                <a:gd name="connsiteX8" fmla="*/ 2687840 w 4027081"/>
                <a:gd name="connsiteY8" fmla="*/ 592667 h 2421467"/>
                <a:gd name="connsiteX9" fmla="*/ 2764040 w 4027081"/>
                <a:gd name="connsiteY9" fmla="*/ 558800 h 2421467"/>
                <a:gd name="connsiteX10" fmla="*/ 2814840 w 4027081"/>
                <a:gd name="connsiteY10" fmla="*/ 541867 h 2421467"/>
                <a:gd name="connsiteX11" fmla="*/ 2941840 w 4027081"/>
                <a:gd name="connsiteY11" fmla="*/ 524933 h 2421467"/>
                <a:gd name="connsiteX12" fmla="*/ 3018040 w 4027081"/>
                <a:gd name="connsiteY12" fmla="*/ 499533 h 2421467"/>
                <a:gd name="connsiteX13" fmla="*/ 3051906 w 4027081"/>
                <a:gd name="connsiteY13" fmla="*/ 491067 h 2421467"/>
                <a:gd name="connsiteX14" fmla="*/ 3094240 w 4027081"/>
                <a:gd name="connsiteY14" fmla="*/ 474133 h 2421467"/>
                <a:gd name="connsiteX15" fmla="*/ 3145040 w 4027081"/>
                <a:gd name="connsiteY15" fmla="*/ 457200 h 2421467"/>
                <a:gd name="connsiteX16" fmla="*/ 3212773 w 4027081"/>
                <a:gd name="connsiteY16" fmla="*/ 431800 h 2421467"/>
                <a:gd name="connsiteX17" fmla="*/ 3390573 w 4027081"/>
                <a:gd name="connsiteY17" fmla="*/ 397933 h 2421467"/>
                <a:gd name="connsiteX18" fmla="*/ 3458306 w 4027081"/>
                <a:gd name="connsiteY18" fmla="*/ 364067 h 2421467"/>
                <a:gd name="connsiteX19" fmla="*/ 3526040 w 4027081"/>
                <a:gd name="connsiteY19" fmla="*/ 304800 h 2421467"/>
                <a:gd name="connsiteX20" fmla="*/ 3576840 w 4027081"/>
                <a:gd name="connsiteY20" fmla="*/ 245533 h 2421467"/>
                <a:gd name="connsiteX21" fmla="*/ 3593773 w 4027081"/>
                <a:gd name="connsiteY21" fmla="*/ 211667 h 2421467"/>
                <a:gd name="connsiteX22" fmla="*/ 3661506 w 4027081"/>
                <a:gd name="connsiteY22" fmla="*/ 169333 h 2421467"/>
                <a:gd name="connsiteX23" fmla="*/ 3898573 w 4027081"/>
                <a:gd name="connsiteY23" fmla="*/ 33867 h 2421467"/>
                <a:gd name="connsiteX24" fmla="*/ 3923973 w 4027081"/>
                <a:gd name="connsiteY24" fmla="*/ 0 h 2421467"/>
                <a:gd name="connsiteX25" fmla="*/ 3966306 w 4027081"/>
                <a:gd name="connsiteY25" fmla="*/ 127000 h 2421467"/>
                <a:gd name="connsiteX26" fmla="*/ 4008640 w 4027081"/>
                <a:gd name="connsiteY26" fmla="*/ 254000 h 2421467"/>
                <a:gd name="connsiteX27" fmla="*/ 4025573 w 4027081"/>
                <a:gd name="connsiteY27" fmla="*/ 491067 h 2421467"/>
                <a:gd name="connsiteX28" fmla="*/ 3966306 w 4027081"/>
                <a:gd name="connsiteY28" fmla="*/ 745067 h 2421467"/>
                <a:gd name="connsiteX29" fmla="*/ 3847773 w 4027081"/>
                <a:gd name="connsiteY29" fmla="*/ 965200 h 2421467"/>
                <a:gd name="connsiteX30" fmla="*/ 3813906 w 4027081"/>
                <a:gd name="connsiteY30" fmla="*/ 1032933 h 2421467"/>
                <a:gd name="connsiteX31" fmla="*/ 3788506 w 4027081"/>
                <a:gd name="connsiteY31" fmla="*/ 1159933 h 2421467"/>
                <a:gd name="connsiteX32" fmla="*/ 3720773 w 4027081"/>
                <a:gd name="connsiteY32" fmla="*/ 1515533 h 2421467"/>
                <a:gd name="connsiteX33" fmla="*/ 3593773 w 4027081"/>
                <a:gd name="connsiteY33" fmla="*/ 1676400 h 2421467"/>
                <a:gd name="connsiteX34" fmla="*/ 3542973 w 4027081"/>
                <a:gd name="connsiteY34" fmla="*/ 1718733 h 2421467"/>
                <a:gd name="connsiteX35" fmla="*/ 3238173 w 4027081"/>
                <a:gd name="connsiteY35" fmla="*/ 2057400 h 2421467"/>
                <a:gd name="connsiteX36" fmla="*/ 2941840 w 4027081"/>
                <a:gd name="connsiteY36" fmla="*/ 2286000 h 2421467"/>
                <a:gd name="connsiteX37" fmla="*/ 2891040 w 4027081"/>
                <a:gd name="connsiteY37" fmla="*/ 2311400 h 2421467"/>
                <a:gd name="connsiteX38" fmla="*/ 2797906 w 4027081"/>
                <a:gd name="connsiteY38" fmla="*/ 2328333 h 2421467"/>
                <a:gd name="connsiteX39" fmla="*/ 2764040 w 4027081"/>
                <a:gd name="connsiteY39" fmla="*/ 2336800 h 2421467"/>
                <a:gd name="connsiteX40" fmla="*/ 2510040 w 4027081"/>
                <a:gd name="connsiteY40" fmla="*/ 2345267 h 2421467"/>
                <a:gd name="connsiteX41" fmla="*/ 2340706 w 4027081"/>
                <a:gd name="connsiteY41" fmla="*/ 2362200 h 2421467"/>
                <a:gd name="connsiteX42" fmla="*/ 2137506 w 4027081"/>
                <a:gd name="connsiteY42" fmla="*/ 2404533 h 2421467"/>
                <a:gd name="connsiteX43" fmla="*/ 1908906 w 4027081"/>
                <a:gd name="connsiteY43" fmla="*/ 2421467 h 2421467"/>
                <a:gd name="connsiteX44" fmla="*/ 1561773 w 4027081"/>
                <a:gd name="connsiteY44" fmla="*/ 2404533 h 2421467"/>
                <a:gd name="connsiteX45" fmla="*/ 1214640 w 4027081"/>
                <a:gd name="connsiteY45" fmla="*/ 2319867 h 2421467"/>
                <a:gd name="connsiteX46" fmla="*/ 875973 w 4027081"/>
                <a:gd name="connsiteY46" fmla="*/ 2150533 h 2421467"/>
                <a:gd name="connsiteX47" fmla="*/ 706640 w 4027081"/>
                <a:gd name="connsiteY47" fmla="*/ 1998133 h 2421467"/>
                <a:gd name="connsiteX48" fmla="*/ 410306 w 4027081"/>
                <a:gd name="connsiteY48" fmla="*/ 1490133 h 2421467"/>
                <a:gd name="connsiteX49" fmla="*/ 317173 w 4027081"/>
                <a:gd name="connsiteY49" fmla="*/ 1286933 h 2421467"/>
                <a:gd name="connsiteX50" fmla="*/ 240973 w 4027081"/>
                <a:gd name="connsiteY50" fmla="*/ 1159933 h 2421467"/>
                <a:gd name="connsiteX51" fmla="*/ 190173 w 4027081"/>
                <a:gd name="connsiteY51" fmla="*/ 982133 h 2421467"/>
                <a:gd name="connsiteX52" fmla="*/ 156306 w 4027081"/>
                <a:gd name="connsiteY52" fmla="*/ 880533 h 2421467"/>
                <a:gd name="connsiteX53" fmla="*/ 105506 w 4027081"/>
                <a:gd name="connsiteY53" fmla="*/ 804333 h 2421467"/>
                <a:gd name="connsiteX54" fmla="*/ 71640 w 4027081"/>
                <a:gd name="connsiteY54" fmla="*/ 745067 h 2421467"/>
                <a:gd name="connsiteX55" fmla="*/ 54706 w 4027081"/>
                <a:gd name="connsiteY55" fmla="*/ 728133 h 2421467"/>
                <a:gd name="connsiteX56" fmla="*/ 29306 w 4027081"/>
                <a:gd name="connsiteY56" fmla="*/ 677333 h 2421467"/>
                <a:gd name="connsiteX57" fmla="*/ 12373 w 4027081"/>
                <a:gd name="connsiteY57" fmla="*/ 635000 h 242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27081" h="2421467">
                  <a:moveTo>
                    <a:pt x="12373" y="635000"/>
                  </a:moveTo>
                  <a:cubicBezTo>
                    <a:pt x="46240" y="629356"/>
                    <a:pt x="159217" y="638886"/>
                    <a:pt x="232506" y="643467"/>
                  </a:cubicBezTo>
                  <a:cubicBezTo>
                    <a:pt x="294730" y="647356"/>
                    <a:pt x="356612" y="655618"/>
                    <a:pt x="418773" y="660400"/>
                  </a:cubicBezTo>
                  <a:cubicBezTo>
                    <a:pt x="466692" y="664086"/>
                    <a:pt x="514714" y="666307"/>
                    <a:pt x="562706" y="668867"/>
                  </a:cubicBezTo>
                  <a:cubicBezTo>
                    <a:pt x="1224633" y="704170"/>
                    <a:pt x="845647" y="680840"/>
                    <a:pt x="1316240" y="711200"/>
                  </a:cubicBezTo>
                  <a:lnTo>
                    <a:pt x="1925840" y="694267"/>
                  </a:lnTo>
                  <a:cubicBezTo>
                    <a:pt x="1976690" y="692572"/>
                    <a:pt x="2027614" y="690863"/>
                    <a:pt x="2078240" y="685800"/>
                  </a:cubicBezTo>
                  <a:cubicBezTo>
                    <a:pt x="2197018" y="673922"/>
                    <a:pt x="2315425" y="658538"/>
                    <a:pt x="2433840" y="643467"/>
                  </a:cubicBezTo>
                  <a:cubicBezTo>
                    <a:pt x="2541978" y="629704"/>
                    <a:pt x="2575015" y="620873"/>
                    <a:pt x="2687840" y="592667"/>
                  </a:cubicBezTo>
                  <a:cubicBezTo>
                    <a:pt x="2723372" y="583784"/>
                    <a:pt x="2721865" y="576373"/>
                    <a:pt x="2764040" y="558800"/>
                  </a:cubicBezTo>
                  <a:cubicBezTo>
                    <a:pt x="2780516" y="551935"/>
                    <a:pt x="2797448" y="545881"/>
                    <a:pt x="2814840" y="541867"/>
                  </a:cubicBezTo>
                  <a:cubicBezTo>
                    <a:pt x="2828652" y="538680"/>
                    <a:pt x="2931814" y="526186"/>
                    <a:pt x="2941840" y="524933"/>
                  </a:cubicBezTo>
                  <a:cubicBezTo>
                    <a:pt x="2967240" y="516466"/>
                    <a:pt x="2992450" y="507407"/>
                    <a:pt x="3018040" y="499533"/>
                  </a:cubicBezTo>
                  <a:cubicBezTo>
                    <a:pt x="3029162" y="496111"/>
                    <a:pt x="3040867" y="494747"/>
                    <a:pt x="3051906" y="491067"/>
                  </a:cubicBezTo>
                  <a:cubicBezTo>
                    <a:pt x="3066324" y="486261"/>
                    <a:pt x="3079957" y="479327"/>
                    <a:pt x="3094240" y="474133"/>
                  </a:cubicBezTo>
                  <a:cubicBezTo>
                    <a:pt x="3111015" y="468033"/>
                    <a:pt x="3128231" y="463203"/>
                    <a:pt x="3145040" y="457200"/>
                  </a:cubicBezTo>
                  <a:cubicBezTo>
                    <a:pt x="3167748" y="449090"/>
                    <a:pt x="3189441" y="437887"/>
                    <a:pt x="3212773" y="431800"/>
                  </a:cubicBezTo>
                  <a:cubicBezTo>
                    <a:pt x="3263661" y="418525"/>
                    <a:pt x="3334148" y="407338"/>
                    <a:pt x="3390573" y="397933"/>
                  </a:cubicBezTo>
                  <a:cubicBezTo>
                    <a:pt x="3413151" y="386644"/>
                    <a:pt x="3436502" y="376786"/>
                    <a:pt x="3458306" y="364067"/>
                  </a:cubicBezTo>
                  <a:cubicBezTo>
                    <a:pt x="3486290" y="347743"/>
                    <a:pt x="3503301" y="327539"/>
                    <a:pt x="3526040" y="304800"/>
                  </a:cubicBezTo>
                  <a:cubicBezTo>
                    <a:pt x="3568943" y="218992"/>
                    <a:pt x="3510896" y="322467"/>
                    <a:pt x="3576840" y="245533"/>
                  </a:cubicBezTo>
                  <a:cubicBezTo>
                    <a:pt x="3585054" y="235950"/>
                    <a:pt x="3584392" y="220110"/>
                    <a:pt x="3593773" y="211667"/>
                  </a:cubicBezTo>
                  <a:cubicBezTo>
                    <a:pt x="3613563" y="193856"/>
                    <a:pt x="3638037" y="181906"/>
                    <a:pt x="3661506" y="169333"/>
                  </a:cubicBezTo>
                  <a:cubicBezTo>
                    <a:pt x="3762063" y="115464"/>
                    <a:pt x="3822401" y="103114"/>
                    <a:pt x="3898573" y="33867"/>
                  </a:cubicBezTo>
                  <a:cubicBezTo>
                    <a:pt x="3909014" y="24375"/>
                    <a:pt x="3915506" y="11289"/>
                    <a:pt x="3923973" y="0"/>
                  </a:cubicBezTo>
                  <a:cubicBezTo>
                    <a:pt x="3973883" y="116456"/>
                    <a:pt x="3927548" y="-346"/>
                    <a:pt x="3966306" y="127000"/>
                  </a:cubicBezTo>
                  <a:cubicBezTo>
                    <a:pt x="3979299" y="169690"/>
                    <a:pt x="3994529" y="211667"/>
                    <a:pt x="4008640" y="254000"/>
                  </a:cubicBezTo>
                  <a:cubicBezTo>
                    <a:pt x="4014284" y="333022"/>
                    <a:pt x="4032377" y="412136"/>
                    <a:pt x="4025573" y="491067"/>
                  </a:cubicBezTo>
                  <a:cubicBezTo>
                    <a:pt x="4018106" y="577687"/>
                    <a:pt x="3993260" y="662410"/>
                    <a:pt x="3966306" y="745067"/>
                  </a:cubicBezTo>
                  <a:cubicBezTo>
                    <a:pt x="3940892" y="823004"/>
                    <a:pt x="3887363" y="893938"/>
                    <a:pt x="3847773" y="965200"/>
                  </a:cubicBezTo>
                  <a:cubicBezTo>
                    <a:pt x="3835514" y="987266"/>
                    <a:pt x="3825195" y="1010355"/>
                    <a:pt x="3813906" y="1032933"/>
                  </a:cubicBezTo>
                  <a:cubicBezTo>
                    <a:pt x="3795022" y="1108473"/>
                    <a:pt x="3797788" y="1087536"/>
                    <a:pt x="3788506" y="1159933"/>
                  </a:cubicBezTo>
                  <a:cubicBezTo>
                    <a:pt x="3781115" y="1217585"/>
                    <a:pt x="3778341" y="1427666"/>
                    <a:pt x="3720773" y="1515533"/>
                  </a:cubicBezTo>
                  <a:cubicBezTo>
                    <a:pt x="3683332" y="1572679"/>
                    <a:pt x="3646257" y="1632664"/>
                    <a:pt x="3593773" y="1676400"/>
                  </a:cubicBezTo>
                  <a:cubicBezTo>
                    <a:pt x="3576840" y="1690511"/>
                    <a:pt x="3557653" y="1702291"/>
                    <a:pt x="3542973" y="1718733"/>
                  </a:cubicBezTo>
                  <a:cubicBezTo>
                    <a:pt x="3435205" y="1839433"/>
                    <a:pt x="3364026" y="1955750"/>
                    <a:pt x="3238173" y="2057400"/>
                  </a:cubicBezTo>
                  <a:cubicBezTo>
                    <a:pt x="3147703" y="2130472"/>
                    <a:pt x="3046871" y="2222981"/>
                    <a:pt x="2941840" y="2286000"/>
                  </a:cubicBezTo>
                  <a:cubicBezTo>
                    <a:pt x="2925606" y="2295740"/>
                    <a:pt x="2909203" y="2306058"/>
                    <a:pt x="2891040" y="2311400"/>
                  </a:cubicBezTo>
                  <a:cubicBezTo>
                    <a:pt x="2860769" y="2320303"/>
                    <a:pt x="2828847" y="2322145"/>
                    <a:pt x="2797906" y="2328333"/>
                  </a:cubicBezTo>
                  <a:cubicBezTo>
                    <a:pt x="2786496" y="2330615"/>
                    <a:pt x="2775656" y="2336117"/>
                    <a:pt x="2764040" y="2336800"/>
                  </a:cubicBezTo>
                  <a:cubicBezTo>
                    <a:pt x="2679473" y="2341775"/>
                    <a:pt x="2594707" y="2342445"/>
                    <a:pt x="2510040" y="2345267"/>
                  </a:cubicBezTo>
                  <a:cubicBezTo>
                    <a:pt x="2453595" y="2350911"/>
                    <a:pt x="2396728" y="2353288"/>
                    <a:pt x="2340706" y="2362200"/>
                  </a:cubicBezTo>
                  <a:cubicBezTo>
                    <a:pt x="2272378" y="2373070"/>
                    <a:pt x="2206051" y="2395125"/>
                    <a:pt x="2137506" y="2404533"/>
                  </a:cubicBezTo>
                  <a:cubicBezTo>
                    <a:pt x="2061807" y="2414923"/>
                    <a:pt x="1985106" y="2415822"/>
                    <a:pt x="1908906" y="2421467"/>
                  </a:cubicBezTo>
                  <a:cubicBezTo>
                    <a:pt x="1877341" y="2420340"/>
                    <a:pt x="1637934" y="2415038"/>
                    <a:pt x="1561773" y="2404533"/>
                  </a:cubicBezTo>
                  <a:cubicBezTo>
                    <a:pt x="1450723" y="2389216"/>
                    <a:pt x="1316760" y="2353907"/>
                    <a:pt x="1214640" y="2319867"/>
                  </a:cubicBezTo>
                  <a:cubicBezTo>
                    <a:pt x="1042812" y="2262591"/>
                    <a:pt x="1000657" y="2253214"/>
                    <a:pt x="875973" y="2150533"/>
                  </a:cubicBezTo>
                  <a:cubicBezTo>
                    <a:pt x="817354" y="2102258"/>
                    <a:pt x="753262" y="2058075"/>
                    <a:pt x="706640" y="1998133"/>
                  </a:cubicBezTo>
                  <a:cubicBezTo>
                    <a:pt x="646890" y="1921311"/>
                    <a:pt x="469248" y="1608017"/>
                    <a:pt x="410306" y="1490133"/>
                  </a:cubicBezTo>
                  <a:cubicBezTo>
                    <a:pt x="376985" y="1423490"/>
                    <a:pt x="351173" y="1353232"/>
                    <a:pt x="317173" y="1286933"/>
                  </a:cubicBezTo>
                  <a:cubicBezTo>
                    <a:pt x="294645" y="1243004"/>
                    <a:pt x="262336" y="1204440"/>
                    <a:pt x="240973" y="1159933"/>
                  </a:cubicBezTo>
                  <a:cubicBezTo>
                    <a:pt x="232726" y="1142751"/>
                    <a:pt x="194495" y="996333"/>
                    <a:pt x="190173" y="982133"/>
                  </a:cubicBezTo>
                  <a:cubicBezTo>
                    <a:pt x="179779" y="947981"/>
                    <a:pt x="176108" y="910236"/>
                    <a:pt x="156306" y="880533"/>
                  </a:cubicBezTo>
                  <a:cubicBezTo>
                    <a:pt x="139373" y="855133"/>
                    <a:pt x="121685" y="830220"/>
                    <a:pt x="105506" y="804333"/>
                  </a:cubicBezTo>
                  <a:cubicBezTo>
                    <a:pt x="93447" y="785038"/>
                    <a:pt x="84261" y="763999"/>
                    <a:pt x="71640" y="745067"/>
                  </a:cubicBezTo>
                  <a:cubicBezTo>
                    <a:pt x="67212" y="738425"/>
                    <a:pt x="58937" y="734902"/>
                    <a:pt x="54706" y="728133"/>
                  </a:cubicBezTo>
                  <a:cubicBezTo>
                    <a:pt x="44672" y="712079"/>
                    <a:pt x="38500" y="693883"/>
                    <a:pt x="29306" y="677333"/>
                  </a:cubicBezTo>
                  <a:cubicBezTo>
                    <a:pt x="24364" y="668438"/>
                    <a:pt x="-21494" y="640644"/>
                    <a:pt x="12373" y="635000"/>
                  </a:cubicBezTo>
                  <a:close/>
                </a:path>
              </a:pathLst>
            </a:custGeom>
            <a:solidFill>
              <a:srgbClr val="FF40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Oval 3">
              <a:extLst>
                <a:ext uri="{FF2B5EF4-FFF2-40B4-BE49-F238E27FC236}">
                  <a16:creationId xmlns:a16="http://schemas.microsoft.com/office/drawing/2014/main" id="{0D59F49E-FD88-20CC-7231-313A2D264E76}"/>
                </a:ext>
              </a:extLst>
            </p:cNvPr>
            <p:cNvSpPr/>
            <p:nvPr/>
          </p:nvSpPr>
          <p:spPr>
            <a:xfrm>
              <a:off x="963296" y="1618185"/>
              <a:ext cx="3761561" cy="376156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35" name="Graphic 9" descr="Smart Phone with solid fill">
              <a:extLst>
                <a:ext uri="{FF2B5EF4-FFF2-40B4-BE49-F238E27FC236}">
                  <a16:creationId xmlns:a16="http://schemas.microsoft.com/office/drawing/2014/main" id="{7C81F961-4C59-1793-FBA0-1D6293A04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92301" y="2622789"/>
              <a:ext cx="792362" cy="792362"/>
            </a:xfrm>
            <a:prstGeom prst="rect">
              <a:avLst/>
            </a:prstGeom>
          </p:spPr>
        </p:pic>
        <p:pic>
          <p:nvPicPr>
            <p:cNvPr id="38" name="Graphic 10" descr="House outline">
              <a:extLst>
                <a:ext uri="{FF2B5EF4-FFF2-40B4-BE49-F238E27FC236}">
                  <a16:creationId xmlns:a16="http://schemas.microsoft.com/office/drawing/2014/main" id="{FF2F89DB-15FA-C1E5-E3C8-D188A0A64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279273" y="3946680"/>
              <a:ext cx="1203243" cy="1203244"/>
            </a:xfrm>
            <a:prstGeom prst="rect">
              <a:avLst/>
            </a:prstGeom>
          </p:spPr>
        </p:pic>
        <p:pic>
          <p:nvPicPr>
            <p:cNvPr id="39" name="Graphic 11" descr="Grocery bag with solid fill">
              <a:extLst>
                <a:ext uri="{FF2B5EF4-FFF2-40B4-BE49-F238E27FC236}">
                  <a16:creationId xmlns:a16="http://schemas.microsoft.com/office/drawing/2014/main" id="{67A2B839-50FC-210C-FB26-6AAC8647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074294" y="1732937"/>
              <a:ext cx="962128" cy="962128"/>
            </a:xfrm>
            <a:prstGeom prst="rect">
              <a:avLst/>
            </a:prstGeom>
          </p:spPr>
        </p:pic>
        <p:pic>
          <p:nvPicPr>
            <p:cNvPr id="40" name="Graphic 13" descr="Piggy Bank outline">
              <a:extLst>
                <a:ext uri="{FF2B5EF4-FFF2-40B4-BE49-F238E27FC236}">
                  <a16:creationId xmlns:a16="http://schemas.microsoft.com/office/drawing/2014/main" id="{60AD2A45-F683-C6C4-94A3-064D9BD2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662619" y="2357003"/>
              <a:ext cx="846571" cy="846571"/>
            </a:xfrm>
            <a:prstGeom prst="rect">
              <a:avLst/>
            </a:prstGeom>
          </p:spPr>
        </p:pic>
        <p:pic>
          <p:nvPicPr>
            <p:cNvPr id="41" name="Graphic 14" descr="Fresh Laundry outline">
              <a:extLst>
                <a:ext uri="{FF2B5EF4-FFF2-40B4-BE49-F238E27FC236}">
                  <a16:creationId xmlns:a16="http://schemas.microsoft.com/office/drawing/2014/main" id="{1342743E-A5E0-59FF-D8FB-E474BBEAB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077349" y="1727641"/>
              <a:ext cx="693404" cy="693404"/>
            </a:xfrm>
            <a:prstGeom prst="rect">
              <a:avLst/>
            </a:prstGeom>
          </p:spPr>
        </p:pic>
        <p:sp>
          <p:nvSpPr>
            <p:cNvPr id="42" name="Vuokaaviosymboli: Liitin 41">
              <a:extLst>
                <a:ext uri="{FF2B5EF4-FFF2-40B4-BE49-F238E27FC236}">
                  <a16:creationId xmlns:a16="http://schemas.microsoft.com/office/drawing/2014/main" id="{DDFFE975-1D00-82A8-F5B6-B2CC35B2CC10}"/>
                </a:ext>
              </a:extLst>
            </p:cNvPr>
            <p:cNvSpPr/>
            <p:nvPr/>
          </p:nvSpPr>
          <p:spPr>
            <a:xfrm>
              <a:off x="2365923" y="2961700"/>
              <a:ext cx="1051337" cy="1051337"/>
            </a:xfrm>
            <a:prstGeom prst="flowChartConnector">
              <a:avLst/>
            </a:prstGeom>
            <a:solidFill>
              <a:srgbClr val="00A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6000" dirty="0"/>
                <a:t>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2139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D834D8C4-DC0D-E344-2336-12195732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9789"/>
            <a:ext cx="10515600" cy="1325563"/>
          </a:xfrm>
        </p:spPr>
        <p:txBody>
          <a:bodyPr/>
          <a:lstStyle/>
          <a:p>
            <a:r>
              <a:rPr lang="fi-FI" dirty="0"/>
              <a:t>Oletko seurannut rahankäyttöäsi?</a:t>
            </a:r>
            <a:br>
              <a:rPr lang="fi-FI" dirty="0"/>
            </a:br>
            <a:r>
              <a:rPr lang="fi-FI" dirty="0"/>
              <a:t>Entä pienet ostoksesi?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3B49B07F-80F4-D617-C6C9-CCCBD9745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981983"/>
            <a:ext cx="5157787" cy="823912"/>
          </a:xfrm>
        </p:spPr>
        <p:txBody>
          <a:bodyPr/>
          <a:lstStyle/>
          <a:p>
            <a:r>
              <a:rPr lang="fi-FI" dirty="0"/>
              <a:t>Saavutettu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B7F5B063-66F7-8A6A-C042-293875A31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949083"/>
            <a:ext cx="5157787" cy="3684588"/>
          </a:xfrm>
        </p:spPr>
        <p:txBody>
          <a:bodyPr>
            <a:normAutofit fontScale="92500" lnSpcReduction="20000"/>
          </a:bodyPr>
          <a:lstStyle/>
          <a:p>
            <a:r>
              <a:rPr lang="fi-FI" sz="2600" dirty="0"/>
              <a:t>Miten onnistuit?</a:t>
            </a:r>
          </a:p>
          <a:p>
            <a:endParaRPr lang="fi-FI" dirty="0"/>
          </a:p>
          <a:p>
            <a:r>
              <a:rPr lang="fi-FI" sz="2600" dirty="0"/>
              <a:t>Oliko hankaluuksia?</a:t>
            </a:r>
          </a:p>
          <a:p>
            <a:pPr lvl="1"/>
            <a:r>
              <a:rPr lang="fi-FI" sz="2200" dirty="0"/>
              <a:t>Miten selvitit ne?</a:t>
            </a:r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r>
              <a:rPr lang="fi-FI" sz="2600" dirty="0"/>
              <a:t>Muista tämä onnistuminen ensi kerralla.</a:t>
            </a:r>
          </a:p>
          <a:p>
            <a:endParaRPr lang="fi-FI" dirty="0"/>
          </a:p>
          <a:p>
            <a:r>
              <a:rPr lang="fi-FI" sz="2600" dirty="0"/>
              <a:t>Taputa itseäsi olalle</a:t>
            </a:r>
            <a:r>
              <a:rPr lang="en-US" sz="2600" dirty="0"/>
              <a:t>.  </a:t>
            </a:r>
            <a:endParaRPr lang="en-FI" sz="2600" dirty="0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0A6005CB-36BA-9F1A-286B-8862A56E5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4398" y="1981983"/>
            <a:ext cx="5183188" cy="823912"/>
          </a:xfrm>
        </p:spPr>
        <p:txBody>
          <a:bodyPr/>
          <a:lstStyle/>
          <a:p>
            <a:r>
              <a:rPr lang="fi-FI" dirty="0"/>
              <a:t>Ei saavutettu</a:t>
            </a:r>
          </a:p>
        </p:txBody>
      </p:sp>
      <p:sp>
        <p:nvSpPr>
          <p:cNvPr id="15" name="Sisällön paikkamerkki 14">
            <a:extLst>
              <a:ext uri="{FF2B5EF4-FFF2-40B4-BE49-F238E27FC236}">
                <a16:creationId xmlns:a16="http://schemas.microsoft.com/office/drawing/2014/main" id="{62810B23-009D-D845-CCE4-82FFF9F31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4398" y="2948288"/>
            <a:ext cx="5183188" cy="3684588"/>
          </a:xfrm>
        </p:spPr>
        <p:txBody>
          <a:bodyPr>
            <a:normAutofit fontScale="92500" lnSpcReduction="20000"/>
          </a:bodyPr>
          <a:lstStyle/>
          <a:p>
            <a:r>
              <a:rPr lang="fi-FI" sz="2600" dirty="0"/>
              <a:t>Mikä meni hyvin?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2600" dirty="0"/>
              <a:t>Mikä esti sinua?</a:t>
            </a:r>
          </a:p>
          <a:p>
            <a:pPr lvl="1"/>
            <a:r>
              <a:rPr lang="fi-FI" sz="2200" dirty="0"/>
              <a:t>Miten</a:t>
            </a:r>
            <a:r>
              <a:rPr lang="en-US" sz="2200" dirty="0"/>
              <a:t> </a:t>
            </a:r>
            <a:r>
              <a:rPr lang="fi-FI" sz="2200" dirty="0"/>
              <a:t>voisit välttää tämän ensi kerralla</a:t>
            </a:r>
            <a:r>
              <a:rPr lang="en-US" sz="2200" dirty="0"/>
              <a:t>?</a:t>
            </a:r>
          </a:p>
          <a:p>
            <a:pPr lvl="1"/>
            <a:endParaRPr lang="en-US" dirty="0"/>
          </a:p>
          <a:p>
            <a:r>
              <a:rPr lang="fi-FI" sz="2600" dirty="0"/>
              <a:t>Tästä kokemuksesta oppiminen auttaa ensi kerralla </a:t>
            </a:r>
          </a:p>
          <a:p>
            <a:endParaRPr lang="en-US" sz="1700" dirty="0"/>
          </a:p>
          <a:p>
            <a:r>
              <a:rPr lang="fi-FI" sz="2600" dirty="0"/>
              <a:t>Pysy positiivisena</a:t>
            </a:r>
            <a:r>
              <a:rPr lang="en-US" sz="2600" dirty="0"/>
              <a:t>. </a:t>
            </a:r>
            <a:endParaRPr lang="en-FI" sz="26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3EF2B35-3B4B-00FF-0F71-85423DF7A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919D053-B326-E902-7C1D-DA7AFD7E5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21B7903-257C-8B1B-17DC-FDB9BBAF5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56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elu">
            <a:extLst>
              <a:ext uri="{FF2B5EF4-FFF2-40B4-BE49-F238E27FC236}">
                <a16:creationId xmlns:a16="http://schemas.microsoft.com/office/drawing/2014/main" id="{7530436A-7116-834D-C5DD-408D1737A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12323"/>
            <a:ext cx="5418083" cy="541808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DFE9B1D-DFB4-7A9A-D60C-70B215F1E539}"/>
              </a:ext>
            </a:extLst>
          </p:cNvPr>
          <p:cNvSpPr txBox="1">
            <a:spLocks/>
          </p:cNvSpPr>
          <p:nvPr/>
        </p:nvSpPr>
        <p:spPr>
          <a:xfrm>
            <a:off x="4530847" y="981229"/>
            <a:ext cx="6817834" cy="8621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/>
              <a:t>Onnistunut itsesäätely</a:t>
            </a:r>
            <a:r>
              <a:rPr lang="en-US" sz="5400" dirty="0"/>
              <a:t>!</a:t>
            </a:r>
            <a:endParaRPr lang="en-FI" sz="54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2190C5F-7599-F622-9001-C224DFABC568}"/>
              </a:ext>
            </a:extLst>
          </p:cNvPr>
          <p:cNvSpPr txBox="1">
            <a:spLocks/>
          </p:cNvSpPr>
          <p:nvPr/>
        </p:nvSpPr>
        <p:spPr>
          <a:xfrm>
            <a:off x="5418083" y="2014981"/>
            <a:ext cx="5816362" cy="39085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/>
              <a:t>Lähtötaso löydetty </a:t>
            </a:r>
          </a:p>
          <a:p>
            <a:r>
              <a:rPr lang="fi-FI" sz="2200" dirty="0"/>
              <a:t>Lyhytaikaisia tavoitteita asetettu </a:t>
            </a:r>
          </a:p>
          <a:p>
            <a:r>
              <a:rPr lang="fi-FI" sz="2200" dirty="0"/>
              <a:t>Tehty suunnitelmia niiden saavuttamiseksi</a:t>
            </a:r>
          </a:p>
          <a:p>
            <a:r>
              <a:rPr lang="fi-FI" sz="2200" dirty="0"/>
              <a:t>Harjoiteltu ongelman ratkaisua JOS-SITTEN-suunnitelmien kanssa</a:t>
            </a:r>
          </a:p>
          <a:p>
            <a:r>
              <a:rPr lang="fi-FI" sz="2200" dirty="0"/>
              <a:t>Keskitytty tavoitteisiin</a:t>
            </a:r>
          </a:p>
          <a:p>
            <a:r>
              <a:rPr lang="fi-FI" sz="2200" dirty="0"/>
              <a:t>Seurattu edistystä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fi-FI" sz="2200" dirty="0"/>
              <a:t>Seuraava askel: Keskitytään pitkän tähtäimen tavoitteisiin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256FC4A-208F-AD35-5247-625740F0D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527A180-F06A-BB00-D5FB-3FCCD4BD0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BB1D900-4DE7-48C0-4527-34DDEECD7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1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atsas, lelu">
            <a:extLst>
              <a:ext uri="{FF2B5EF4-FFF2-40B4-BE49-F238E27FC236}">
                <a16:creationId xmlns:a16="http://schemas.microsoft.com/office/drawing/2014/main" id="{F6CD27C9-3D11-DF98-D892-17659F067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6062" y="753133"/>
            <a:ext cx="5880538" cy="58805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201B35-DA1C-11E0-6CE8-7CAD334E166E}"/>
              </a:ext>
            </a:extLst>
          </p:cNvPr>
          <p:cNvSpPr txBox="1">
            <a:spLocks/>
          </p:cNvSpPr>
          <p:nvPr/>
        </p:nvSpPr>
        <p:spPr>
          <a:xfrm>
            <a:off x="1295400" y="2897678"/>
            <a:ext cx="4136556" cy="10626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Aloitta</a:t>
            </a:r>
            <a:r>
              <a:rPr lang="fi-FI" sz="6000" dirty="0"/>
              <a:t>min</a:t>
            </a:r>
            <a:r>
              <a:rPr lang="en-US" sz="6000" dirty="0"/>
              <a:t>en </a:t>
            </a:r>
            <a:endParaRPr lang="en-FI" sz="60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D8EC4CF-82B1-F710-55C2-14348F6C0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911050E-B66E-D1C1-796B-003978533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72FA8C53-9820-4D0F-8536-F1053F25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62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Kuva 35" descr="Kuva, joka sisältää kohteen lelu, animaatio">
            <a:extLst>
              <a:ext uri="{FF2B5EF4-FFF2-40B4-BE49-F238E27FC236}">
                <a16:creationId xmlns:a16="http://schemas.microsoft.com/office/drawing/2014/main" id="{6E8EC8ED-9EF9-3F3B-C61E-3278A7E0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1788464"/>
            <a:ext cx="2243959" cy="2243959"/>
          </a:xfrm>
          <a:prstGeom prst="rect">
            <a:avLst/>
          </a:prstGeom>
        </p:spPr>
      </p:pic>
      <p:pic>
        <p:nvPicPr>
          <p:cNvPr id="32" name="Kuva 31" descr="Kuva, joka sisältää kohteen animaatio">
            <a:extLst>
              <a:ext uri="{FF2B5EF4-FFF2-40B4-BE49-F238E27FC236}">
                <a16:creationId xmlns:a16="http://schemas.microsoft.com/office/drawing/2014/main" id="{56E6C79E-15F3-4D19-57C3-721F41B1C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5" y="5154778"/>
            <a:ext cx="1633356" cy="1633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58D1F1-A135-E542-8DDF-AEA238E65103}"/>
              </a:ext>
            </a:extLst>
          </p:cNvPr>
          <p:cNvSpPr txBox="1">
            <a:spLocks/>
          </p:cNvSpPr>
          <p:nvPr/>
        </p:nvSpPr>
        <p:spPr>
          <a:xfrm>
            <a:off x="4274820" y="744392"/>
            <a:ext cx="3723552" cy="617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Menestyminen!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B0F0388-CC19-8E3E-7448-F70D1520A05E}"/>
              </a:ext>
            </a:extLst>
          </p:cNvPr>
          <p:cNvGraphicFramePr>
            <a:graphicFrameLocks/>
          </p:cNvGraphicFramePr>
          <p:nvPr/>
        </p:nvGraphicFramePr>
        <p:xfrm>
          <a:off x="1263510" y="176227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Kuva 7" descr="Kuva, joka sisältää kohteen meduusa, Onteloeläin, mustavalkoinen">
            <a:extLst>
              <a:ext uri="{FF2B5EF4-FFF2-40B4-BE49-F238E27FC236}">
                <a16:creationId xmlns:a16="http://schemas.microsoft.com/office/drawing/2014/main" id="{6073D8E6-B54C-3C7E-5DB4-604AE1A75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469" y="679621"/>
            <a:ext cx="1873469" cy="187346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4058C9B-B87F-DD39-5F81-FDF3C0DD97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A8C54F8-C579-01BF-E858-0FEBD43E3A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D4CAD99-8B2E-722E-6B3F-A3ADD92614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1177E8D4-A47F-20F6-EFA6-5EB2D5640555}"/>
              </a:ext>
            </a:extLst>
          </p:cNvPr>
          <p:cNvSpPr/>
          <p:nvPr/>
        </p:nvSpPr>
        <p:spPr>
          <a:xfrm>
            <a:off x="2343805" y="1491290"/>
            <a:ext cx="8219091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fi-FI" sz="1900" b="1" noProof="0" dirty="0">
                <a:solidFill>
                  <a:schemeClr val="tx1"/>
                </a:solidFill>
              </a:rPr>
              <a:t>Sinnittely</a:t>
            </a:r>
            <a:r>
              <a:rPr lang="fi-FI" sz="1700" b="1" noProof="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b="1" noProof="0" dirty="0">
                <a:solidFill>
                  <a:schemeClr val="tx1"/>
                </a:solidFill>
              </a:rPr>
              <a:t> </a:t>
            </a:r>
            <a:r>
              <a:rPr lang="fi-FI" sz="1600" noProof="0" dirty="0">
                <a:solidFill>
                  <a:schemeClr val="tx1"/>
                </a:solidFill>
              </a:rPr>
              <a:t>Ei tarpeeksi toimeentuloon.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Kaikki rahat kuluvat välttämättömyyksiin.</a:t>
            </a:r>
          </a:p>
          <a:p>
            <a:pPr algn="ctr"/>
            <a:endParaRPr lang="fi-FI" dirty="0"/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B2869346-7625-29CC-498B-458964994215}"/>
              </a:ext>
            </a:extLst>
          </p:cNvPr>
          <p:cNvSpPr/>
          <p:nvPr/>
        </p:nvSpPr>
        <p:spPr>
          <a:xfrm>
            <a:off x="2343805" y="2698948"/>
            <a:ext cx="8219091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fi-FI" sz="1900" b="1" noProof="0" dirty="0">
                <a:solidFill>
                  <a:schemeClr val="tx1"/>
                </a:solidFill>
              </a:rPr>
              <a:t>Juuri ja juuri pärjääminen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Tarpeeksi rahaa käytettävissä. Suurin osa rahoista kuluu välttämättömyyksiin.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Hauskanpitoon ja haluttuihin asioihin jää hyvin vähän rahaa. Ei voi säästää tai sijoittaa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fi-FI" sz="1600" noProof="0" dirty="0">
              <a:solidFill>
                <a:schemeClr val="tx1"/>
              </a:solidFill>
            </a:endParaRPr>
          </a:p>
          <a:p>
            <a:pPr algn="ctr"/>
            <a:endParaRPr lang="fi-FI" dirty="0"/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13BE5CB9-E26C-7487-1656-E58DA19AC476}"/>
              </a:ext>
            </a:extLst>
          </p:cNvPr>
          <p:cNvSpPr/>
          <p:nvPr/>
        </p:nvSpPr>
        <p:spPr>
          <a:xfrm>
            <a:off x="2343805" y="3909246"/>
            <a:ext cx="8219091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fi-FI" sz="1900" b="1" noProof="0" dirty="0">
                <a:solidFill>
                  <a:schemeClr val="tx1"/>
                </a:solidFill>
              </a:rPr>
              <a:t>Hyvin menee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Tarpeeksi rahaa käytettävissä. Osa rahoista kuluu välttämättömyyksiin.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Osa rahoista jää hauskanpitoon ja haluttuihin asioihin. Voi ehkä säästää tai sijoittaa osan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fi-FI" sz="1600" noProof="0" dirty="0">
              <a:solidFill>
                <a:schemeClr val="tx1"/>
              </a:solidFill>
            </a:endParaRPr>
          </a:p>
          <a:p>
            <a:pPr algn="ctr"/>
            <a:endParaRPr lang="fi-FI" dirty="0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217960F8-F919-00E3-2197-77CE4F6C9BB5}"/>
              </a:ext>
            </a:extLst>
          </p:cNvPr>
          <p:cNvSpPr/>
          <p:nvPr/>
        </p:nvSpPr>
        <p:spPr>
          <a:xfrm>
            <a:off x="2343805" y="5119544"/>
            <a:ext cx="8219092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 rtl="0">
              <a:buNone/>
            </a:pPr>
            <a:r>
              <a:rPr lang="fi-FI" sz="1900" b="1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 rahahuolia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Runsaasti rahaa käytettävissä. Osa rahoista kuluu välttämättömyyksiin, hauskanpitoon ja</a:t>
            </a:r>
          </a:p>
          <a:p>
            <a:pPr lvl="0">
              <a:buFont typeface="Courier New" panose="02070309020205020404" pitchFamily="49" charset="0"/>
              <a:buNone/>
            </a:pPr>
            <a:r>
              <a:rPr lang="fi-FI" sz="1600" noProof="0" dirty="0">
                <a:solidFill>
                  <a:schemeClr val="tx1"/>
                </a:solidFill>
              </a:rPr>
              <a:t>              haluttuihin asioihin. Rahaa jää riittävästi yli säästämiseen ja sijoittamiseen. </a:t>
            </a:r>
          </a:p>
          <a:p>
            <a:pPr algn="ctr"/>
            <a:endParaRPr lang="fi-FI" dirty="0"/>
          </a:p>
        </p:txBody>
      </p:sp>
      <p:pic>
        <p:nvPicPr>
          <p:cNvPr id="28" name="Kuva 27" descr="Kuva, joka sisältää kohteen mustavalkoinen">
            <a:extLst>
              <a:ext uri="{FF2B5EF4-FFF2-40B4-BE49-F238E27FC236}">
                <a16:creationId xmlns:a16="http://schemas.microsoft.com/office/drawing/2014/main" id="{AEE42CB1-FD24-5288-6C6A-CAB05DE286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70" y="3927400"/>
            <a:ext cx="1030015" cy="10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8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elu, animaatio">
            <a:extLst>
              <a:ext uri="{FF2B5EF4-FFF2-40B4-BE49-F238E27FC236}">
                <a16:creationId xmlns:a16="http://schemas.microsoft.com/office/drawing/2014/main" id="{D9C4D4CD-1536-849A-4B79-7F09702D4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81" y="2351786"/>
            <a:ext cx="4305300" cy="43053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723ABAC-C81D-4189-9371-3142115393E3}"/>
              </a:ext>
            </a:extLst>
          </p:cNvPr>
          <p:cNvSpPr txBox="1">
            <a:spLocks/>
          </p:cNvSpPr>
          <p:nvPr/>
        </p:nvSpPr>
        <p:spPr>
          <a:xfrm>
            <a:off x="843319" y="1125606"/>
            <a:ext cx="10515600" cy="15001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/>
              <a:t>Mikä olisi sinulle </a:t>
            </a:r>
            <a:r>
              <a:rPr lang="fi-FI" sz="5400" b="1" dirty="0"/>
              <a:t>riittävä</a:t>
            </a:r>
          </a:p>
          <a:p>
            <a:r>
              <a:rPr lang="fi-FI" sz="5400" dirty="0"/>
              <a:t>rahatilanne?</a:t>
            </a:r>
            <a:br>
              <a:rPr lang="fi-FI" dirty="0"/>
            </a:br>
            <a:endParaRPr lang="fi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8DC2B8D-33DC-59E8-F5FC-D9DFD060B4F7}"/>
              </a:ext>
            </a:extLst>
          </p:cNvPr>
          <p:cNvSpPr txBox="1">
            <a:spLocks/>
          </p:cNvSpPr>
          <p:nvPr/>
        </p:nvSpPr>
        <p:spPr>
          <a:xfrm>
            <a:off x="843319" y="3049423"/>
            <a:ext cx="6824807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fi-FI" sz="2400" dirty="0"/>
              <a:t>Keskustele muiden kanssa. </a:t>
            </a:r>
          </a:p>
          <a:p>
            <a:pPr marL="342900" indent="-342900"/>
            <a:r>
              <a:rPr lang="fi-FI" sz="2400" dirty="0"/>
              <a:t>Miten näkemyksenne  “</a:t>
            </a:r>
            <a:r>
              <a:rPr lang="fi-FI" sz="2400" b="1" dirty="0"/>
              <a:t>riittävästä</a:t>
            </a:r>
            <a:r>
              <a:rPr lang="fi-FI" sz="2400" dirty="0"/>
              <a:t>” eroavat? </a:t>
            </a:r>
          </a:p>
          <a:p>
            <a:pPr marL="342900" indent="-342900"/>
            <a:r>
              <a:rPr lang="fi-FI" sz="2400" dirty="0"/>
              <a:t>Mikä näkemyksissä on samanlaista</a:t>
            </a:r>
            <a:r>
              <a:rPr lang="en-US" sz="2400" dirty="0"/>
              <a:t>?</a:t>
            </a:r>
            <a:endParaRPr lang="en-FI" sz="24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DDC06C7-C433-98EF-2A66-EF4B61E5D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8927C76-9D82-2EA7-BB0E-493027F67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D7D84BE-9920-08D6-1BD5-2B3E7501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39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E5C8D44-FE7C-B201-53B1-5F278828BE36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/>
              <a:t>Mikä on ensimmäinen askel, jonka voisit ottaa oikeaan suuntaan?</a:t>
            </a:r>
            <a:endParaRPr lang="fi-FI" sz="54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158729C-B115-5259-202A-24D26C69BC55}"/>
              </a:ext>
            </a:extLst>
          </p:cNvPr>
          <p:cNvSpPr txBox="1">
            <a:spLocks/>
          </p:cNvSpPr>
          <p:nvPr/>
        </p:nvSpPr>
        <p:spPr>
          <a:xfrm>
            <a:off x="831850" y="4274289"/>
            <a:ext cx="10515600" cy="18153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Ideoikaa yhdessä muutama minuutti. Mitä keksittiin?  </a:t>
            </a:r>
          </a:p>
          <a:p>
            <a:pPr marL="0" indent="0">
              <a:buNone/>
            </a:pPr>
            <a:r>
              <a:rPr lang="fi-FI" dirty="0"/>
              <a:t>	</a:t>
            </a:r>
          </a:p>
          <a:p>
            <a:r>
              <a:rPr lang="fi-FI" dirty="0"/>
              <a:t>Mitkä strategiat toimivat parhaiten sinulle?</a:t>
            </a:r>
          </a:p>
          <a:p>
            <a:r>
              <a:rPr lang="fi-FI" dirty="0"/>
              <a:t>Mitä voisit tehdä ENSI VIIKOLLA</a:t>
            </a:r>
            <a:r>
              <a:rPr lang="en-US" dirty="0"/>
              <a:t>?</a:t>
            </a:r>
            <a:endParaRPr lang="en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5BE5CFF-310D-C5A5-3851-2DF529DC7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C9B1439F-3FBE-B566-CFD2-7344426D0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05AA821-67CA-ABC3-BD6D-17A681E96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08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lelu, animaatio">
            <a:extLst>
              <a:ext uri="{FF2B5EF4-FFF2-40B4-BE49-F238E27FC236}">
                <a16:creationId xmlns:a16="http://schemas.microsoft.com/office/drawing/2014/main" id="{C5F91DAD-8B0B-50F3-A607-38AA37BA2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8"/>
            <a:ext cx="6858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91FE9D-46EB-4C30-3566-C04F97C7A5F4}"/>
              </a:ext>
            </a:extLst>
          </p:cNvPr>
          <p:cNvSpPr txBox="1">
            <a:spLocks/>
          </p:cNvSpPr>
          <p:nvPr/>
        </p:nvSpPr>
        <p:spPr>
          <a:xfrm>
            <a:off x="5516316" y="3038214"/>
            <a:ext cx="6262794" cy="781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Raha ja identiteetti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B0C8A9E-65F6-DE7E-4CA3-CD5A2AF35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79AD74F-3F8A-8D36-07E9-185E3EEC5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D0C788B5-2456-4705-4522-FEA1C06EB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4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lelu">
            <a:extLst>
              <a:ext uri="{FF2B5EF4-FFF2-40B4-BE49-F238E27FC236}">
                <a16:creationId xmlns:a16="http://schemas.microsoft.com/office/drawing/2014/main" id="{4A475C88-E086-3721-3092-701782481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6" y="1357244"/>
            <a:ext cx="5373414" cy="5373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DA7AE5-D31D-DE75-4003-7A22FC649F85}"/>
              </a:ext>
            </a:extLst>
          </p:cNvPr>
          <p:cNvSpPr txBox="1">
            <a:spLocks/>
          </p:cNvSpPr>
          <p:nvPr/>
        </p:nvSpPr>
        <p:spPr>
          <a:xfrm>
            <a:off x="6096000" y="2171090"/>
            <a:ext cx="4788285" cy="25158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Mitkä ostokset</a:t>
            </a:r>
          </a:p>
          <a:p>
            <a:r>
              <a:rPr lang="fi-FI" sz="6000" dirty="0"/>
              <a:t>ilmentävät identiteettiäsi</a:t>
            </a:r>
            <a:r>
              <a:rPr lang="en-US" sz="6000" dirty="0"/>
              <a:t>?</a:t>
            </a:r>
            <a:endParaRPr lang="en-FI" sz="6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9550B0A-4A9A-1C06-71E2-BFB64D000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63043FC-13E6-8EAB-982C-285265900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1B28BDC-F444-F495-E9DF-1182CE940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42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AF20-096E-C61B-305E-351C561DD081}"/>
              </a:ext>
            </a:extLst>
          </p:cNvPr>
          <p:cNvSpPr txBox="1">
            <a:spLocks/>
          </p:cNvSpPr>
          <p:nvPr/>
        </p:nvSpPr>
        <p:spPr>
          <a:xfrm>
            <a:off x="838200" y="2424165"/>
            <a:ext cx="10515600" cy="2001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Mitä tapahtuisi jos et tekisi kyseisiä ostoksia</a:t>
            </a:r>
            <a:r>
              <a:rPr lang="en-US" sz="6000" dirty="0"/>
              <a:t>?</a:t>
            </a:r>
            <a:endParaRPr lang="en-FI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74AB6-39D8-80A3-F6C2-A8462D5B3FA6}"/>
              </a:ext>
            </a:extLst>
          </p:cNvPr>
          <p:cNvSpPr txBox="1">
            <a:spLocks/>
          </p:cNvSpPr>
          <p:nvPr/>
        </p:nvSpPr>
        <p:spPr>
          <a:xfrm>
            <a:off x="831850" y="4642552"/>
            <a:ext cx="10887184" cy="723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600" dirty="0"/>
              <a:t>Esimerkiksi valitsemalla halvemman vaihtoehdon tai ostamalla myöhemmin</a:t>
            </a:r>
            <a:r>
              <a:rPr lang="en-US" sz="2600" dirty="0"/>
              <a:t>.</a:t>
            </a:r>
            <a:endParaRPr lang="en-FI" sz="26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077A416-84D4-000B-52E0-BF71BAB6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4A94A4A-C30A-A5F9-D5F2-1AD2082B8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961FA9B-1B39-5665-CA82-BC5972EFF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599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734D-29B0-B31C-1FFF-AF9D863AADAA}"/>
              </a:ext>
            </a:extLst>
          </p:cNvPr>
          <p:cNvSpPr txBox="1">
            <a:spLocks/>
          </p:cNvSpPr>
          <p:nvPr/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Miten identiteettivaikutteiset ostoksesi vaikuttavat tulevaisuuden näkymiisi</a:t>
            </a:r>
            <a:r>
              <a:rPr lang="en-US" sz="6000" dirty="0"/>
              <a:t>?</a:t>
            </a:r>
            <a:endParaRPr lang="en-FI" sz="6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A292408-E0F2-24F6-0751-1F66337B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F9291BB-0BD7-2796-2662-01E91C88D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AF1061A-23B5-4A34-BED8-0A3EF82FD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13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elu">
            <a:extLst>
              <a:ext uri="{FF2B5EF4-FFF2-40B4-BE49-F238E27FC236}">
                <a16:creationId xmlns:a16="http://schemas.microsoft.com/office/drawing/2014/main" id="{9071DF8B-DE7C-CD90-DF3B-F3822D1B6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13" y="1244600"/>
            <a:ext cx="5613400" cy="56134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19E79AA-C11B-D230-1718-A43ACACE1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4" name="Kuva 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9E0FCA9-BF7A-6A45-185D-AF48ADD5E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BC7DE98-78DE-0EA3-6B03-B74F3CCB0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ympyrä, Grafiikka, luovuus">
            <a:extLst>
              <a:ext uri="{FF2B5EF4-FFF2-40B4-BE49-F238E27FC236}">
                <a16:creationId xmlns:a16="http://schemas.microsoft.com/office/drawing/2014/main" id="{A8D468AE-FC90-0EBC-706E-1CFC3527C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1753">
            <a:off x="1421808" y="1244901"/>
            <a:ext cx="4277878" cy="43681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94F51F-1608-F3E8-31CB-2EF7BD41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59561">
            <a:off x="1312860" y="1902394"/>
            <a:ext cx="4368199" cy="30718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Meidän tulee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miettiä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OSTOHETKELLÄ ostosten vaikutusta pitkällä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tähtäimellä.</a:t>
            </a:r>
          </a:p>
        </p:txBody>
      </p:sp>
    </p:spTree>
    <p:extLst>
      <p:ext uri="{BB962C8B-B14F-4D97-AF65-F5344CB8AC3E}">
        <p14:creationId xmlns:p14="http://schemas.microsoft.com/office/powerpoint/2010/main" val="3387187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EC21E37-CED3-81DA-E4D5-24A513CDD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04EC156-5013-78D0-6826-425569BF6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426028B-383F-59EF-A7FD-BD4ECB5ED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26F902-A3A9-B046-D0B4-DF05A4133679}"/>
              </a:ext>
            </a:extLst>
          </p:cNvPr>
          <p:cNvSpPr txBox="1">
            <a:spLocks/>
          </p:cNvSpPr>
          <p:nvPr/>
        </p:nvSpPr>
        <p:spPr>
          <a:xfrm>
            <a:off x="833081" y="875785"/>
            <a:ext cx="10515600" cy="7752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Kotitehtävä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FF319-BF0D-EEBF-772A-AF72E52783E3}"/>
              </a:ext>
            </a:extLst>
          </p:cNvPr>
          <p:cNvSpPr txBox="1">
            <a:spLocks/>
          </p:cNvSpPr>
          <p:nvPr/>
        </p:nvSpPr>
        <p:spPr>
          <a:xfrm>
            <a:off x="833081" y="197224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Aseta viikoittainen tavoite, joka auttaa välitavoitteen saavuttamisessa</a:t>
            </a:r>
          </a:p>
          <a:p>
            <a:pPr lvl="1"/>
            <a:r>
              <a:rPr lang="fi-FI" dirty="0"/>
              <a:t>Millaisen kokonaiskulutuksen sallit itsellesi?</a:t>
            </a:r>
          </a:p>
          <a:p>
            <a:pPr lvl="1"/>
            <a:r>
              <a:rPr lang="fi-FI" dirty="0"/>
              <a:t>Kuinka paljon säästät? </a:t>
            </a:r>
          </a:p>
          <a:p>
            <a:pPr lvl="1"/>
            <a:r>
              <a:rPr lang="fi-FI" dirty="0"/>
              <a:t>Muita ideoita? Sinä päätät!</a:t>
            </a:r>
          </a:p>
          <a:p>
            <a:endParaRPr lang="fi-FI" dirty="0"/>
          </a:p>
          <a:p>
            <a:r>
              <a:rPr lang="fi-FI" dirty="0"/>
              <a:t>Jatka menojen seuraamista</a:t>
            </a:r>
          </a:p>
          <a:p>
            <a:endParaRPr lang="fi-FI" dirty="0"/>
          </a:p>
          <a:p>
            <a:r>
              <a:rPr lang="fi-FI" dirty="0"/>
              <a:t>Kokeile jotain JOS-SITTEN -suunnitelmaasi</a:t>
            </a:r>
            <a:r>
              <a:rPr lang="en-US" dirty="0"/>
              <a:t>!</a:t>
            </a:r>
          </a:p>
          <a:p>
            <a:pPr lvl="1"/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079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541CED02-3E6B-F6C5-4F91-4589040EB588}"/>
              </a:ext>
            </a:extLst>
          </p:cNvPr>
          <p:cNvSpPr/>
          <p:nvPr/>
        </p:nvSpPr>
        <p:spPr>
          <a:xfrm>
            <a:off x="3426803" y="2304281"/>
            <a:ext cx="5632435" cy="3150993"/>
          </a:xfrm>
          <a:prstGeom prst="roundRect">
            <a:avLst/>
          </a:prstGeom>
          <a:solidFill>
            <a:srgbClr val="CFD0D0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ADC91F4-B3AC-1D3B-48A9-CEA45A6A5055}"/>
              </a:ext>
            </a:extLst>
          </p:cNvPr>
          <p:cNvSpPr txBox="1">
            <a:spLocks/>
          </p:cNvSpPr>
          <p:nvPr/>
        </p:nvSpPr>
        <p:spPr>
          <a:xfrm>
            <a:off x="3896106" y="1416783"/>
            <a:ext cx="4974590" cy="8734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Koulutuskerta </a:t>
            </a:r>
            <a:r>
              <a:rPr lang="en-US" sz="6000" dirty="0"/>
              <a:t>4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D783614-0CFC-7582-2973-A9AB3635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4062" y="1378741"/>
            <a:ext cx="1527711" cy="1492855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4B47F7D5-E04C-2F0D-DCB0-2574CF9BA267}"/>
              </a:ext>
            </a:extLst>
          </p:cNvPr>
          <p:cNvSpPr txBox="1"/>
          <p:nvPr/>
        </p:nvSpPr>
        <p:spPr>
          <a:xfrm>
            <a:off x="3795081" y="2654731"/>
            <a:ext cx="6179235" cy="24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Käydään läpi </a:t>
            </a:r>
            <a:r>
              <a:rPr lang="en-US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rahankäyt</a:t>
            </a:r>
            <a:r>
              <a:rPr lang="en-US" dirty="0" err="1">
                <a:latin typeface="Calibri"/>
                <a:ea typeface="Calibri" panose="020F0502020204030204" pitchFamily="34" charset="0"/>
                <a:cs typeface="Times New Roman"/>
              </a:rPr>
              <a:t>ön</a:t>
            </a:r>
            <a:r>
              <a:rPr lang="en-US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seurantaa</a:t>
            </a:r>
            <a:endParaRPr lang="en-US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Käydään läpi tavoitteen eteneminen  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Ongelman ratkaisua tarvittaessa 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Budjetoinnin perusteet 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Säästämisen ja sijoittamisen perusteet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Pitkän 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aikavälin suunnitelma 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Mitä kurssilla oppimaasi jää arkeesi jatkossa?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Päätös 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17E6811-113E-E503-EA61-DE878F7C4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C61D7A1-C76F-BE11-6F7D-F423779F1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30B6D19-47E7-3AF9-750E-C983CDB6A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Kuva 35" descr="Kuva, joka sisältää kohteen lelu, animaatio">
            <a:extLst>
              <a:ext uri="{FF2B5EF4-FFF2-40B4-BE49-F238E27FC236}">
                <a16:creationId xmlns:a16="http://schemas.microsoft.com/office/drawing/2014/main" id="{6E8EC8ED-9EF9-3F3B-C61E-3278A7E0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" y="1788464"/>
            <a:ext cx="2243959" cy="2243959"/>
          </a:xfrm>
          <a:prstGeom prst="rect">
            <a:avLst/>
          </a:prstGeom>
        </p:spPr>
      </p:pic>
      <p:pic>
        <p:nvPicPr>
          <p:cNvPr id="32" name="Kuva 31" descr="Kuva, joka sisältää kohteen animaatio">
            <a:extLst>
              <a:ext uri="{FF2B5EF4-FFF2-40B4-BE49-F238E27FC236}">
                <a16:creationId xmlns:a16="http://schemas.microsoft.com/office/drawing/2014/main" id="{56E6C79E-15F3-4D19-57C3-721F41B1C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5" y="5154778"/>
            <a:ext cx="1633356" cy="1633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58D1F1-A135-E542-8DDF-AEA238E65103}"/>
              </a:ext>
            </a:extLst>
          </p:cNvPr>
          <p:cNvSpPr txBox="1">
            <a:spLocks/>
          </p:cNvSpPr>
          <p:nvPr/>
        </p:nvSpPr>
        <p:spPr>
          <a:xfrm>
            <a:off x="4274820" y="744392"/>
            <a:ext cx="3642360" cy="617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/>
              <a:t>LÄHTÖKOHDAT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B0F0388-CC19-8E3E-7448-F70D1520A0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687607"/>
              </p:ext>
            </p:extLst>
          </p:nvPr>
        </p:nvGraphicFramePr>
        <p:xfrm>
          <a:off x="1263510" y="176227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Kuva 7" descr="Kuva, joka sisältää kohteen meduusa, Onteloeläin, mustavalkoinen">
            <a:extLst>
              <a:ext uri="{FF2B5EF4-FFF2-40B4-BE49-F238E27FC236}">
                <a16:creationId xmlns:a16="http://schemas.microsoft.com/office/drawing/2014/main" id="{6073D8E6-B54C-3C7E-5DB4-604AE1A75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469" y="679621"/>
            <a:ext cx="1873469" cy="187346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4058C9B-B87F-DD39-5F81-FDF3C0DD97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A8C54F8-C579-01BF-E858-0FEBD43E3A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D4CAD99-8B2E-722E-6B3F-A3ADD92614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1177E8D4-A47F-20F6-EFA6-5EB2D5640555}"/>
              </a:ext>
            </a:extLst>
          </p:cNvPr>
          <p:cNvSpPr/>
          <p:nvPr/>
        </p:nvSpPr>
        <p:spPr>
          <a:xfrm>
            <a:off x="2343806" y="1491290"/>
            <a:ext cx="8103476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fi-FI" sz="1900" b="1" noProof="0" dirty="0">
                <a:solidFill>
                  <a:schemeClr val="tx1"/>
                </a:solidFill>
              </a:rPr>
              <a:t>Sinnittely</a:t>
            </a:r>
            <a:r>
              <a:rPr lang="fi-FI" sz="1700" b="1" noProof="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b="1" noProof="0" dirty="0">
                <a:solidFill>
                  <a:schemeClr val="tx1"/>
                </a:solidFill>
              </a:rPr>
              <a:t> </a:t>
            </a:r>
            <a:r>
              <a:rPr lang="fi-FI" sz="1600" noProof="0" dirty="0">
                <a:solidFill>
                  <a:schemeClr val="tx1"/>
                </a:solidFill>
              </a:rPr>
              <a:t>Ei tarpeeksi toimeentuloon. Kaikki rahat kuluvat välttämättömyyksiin.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Raha ei riitä kivoihin tai ylimääräisiin asioihin.</a:t>
            </a:r>
          </a:p>
          <a:p>
            <a:pPr algn="ctr"/>
            <a:endParaRPr lang="fi-FI" dirty="0"/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B2869346-7625-29CC-498B-458964994215}"/>
              </a:ext>
            </a:extLst>
          </p:cNvPr>
          <p:cNvSpPr/>
          <p:nvPr/>
        </p:nvSpPr>
        <p:spPr>
          <a:xfrm>
            <a:off x="2343806" y="2698948"/>
            <a:ext cx="8103476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fi-FI" sz="1900" b="1" noProof="0" dirty="0">
                <a:solidFill>
                  <a:schemeClr val="tx1"/>
                </a:solidFill>
              </a:rPr>
              <a:t>Juuri ja juuri pärjääminen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b="1" noProof="0" dirty="0">
                <a:solidFill>
                  <a:schemeClr val="tx1"/>
                </a:solidFill>
              </a:rPr>
              <a:t> </a:t>
            </a:r>
            <a:r>
              <a:rPr lang="fi-FI" sz="1600" noProof="0" dirty="0">
                <a:solidFill>
                  <a:schemeClr val="tx1"/>
                </a:solidFill>
              </a:rPr>
              <a:t>Tarpeeksi rahaa käytettävissä. Suurin osa rahoista kuluu välttämättömyyksiin.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Kivoihin tai ylimääräisiin asioihin jää hyvin vähän rahaa. Ei voi säästää tai sijoittaa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fi-FI" sz="1600" noProof="0" dirty="0">
              <a:solidFill>
                <a:schemeClr val="tx1"/>
              </a:solidFill>
            </a:endParaRPr>
          </a:p>
          <a:p>
            <a:pPr algn="ctr"/>
            <a:endParaRPr lang="fi-FI" dirty="0"/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13BE5CB9-E26C-7487-1656-E58DA19AC476}"/>
              </a:ext>
            </a:extLst>
          </p:cNvPr>
          <p:cNvSpPr/>
          <p:nvPr/>
        </p:nvSpPr>
        <p:spPr>
          <a:xfrm>
            <a:off x="2343806" y="3909246"/>
            <a:ext cx="8103476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>
              <a:buNone/>
            </a:pPr>
            <a:r>
              <a:rPr lang="fi-FI" sz="1900" b="1" noProof="0" dirty="0">
                <a:solidFill>
                  <a:schemeClr val="tx1"/>
                </a:solidFill>
              </a:rPr>
              <a:t>Hyvin menee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Tarpeeksi rahaa käytettävissä. Osa rahoista kuluu välttämättömyyksiin.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Osa rahoista jää kivoihin, ylimääräisiin juttuihin. Voi ehkä säästää tai sijoittaa osan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  <a:endParaRPr lang="fi-FI" sz="1600" b="1" noProof="0" dirty="0">
              <a:solidFill>
                <a:schemeClr val="tx1"/>
              </a:solidFill>
            </a:endParaRPr>
          </a:p>
          <a:p>
            <a:pPr algn="ctr"/>
            <a:endParaRPr lang="fi-FI" dirty="0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217960F8-F919-00E3-2197-77CE4F6C9BB5}"/>
              </a:ext>
            </a:extLst>
          </p:cNvPr>
          <p:cNvSpPr/>
          <p:nvPr/>
        </p:nvSpPr>
        <p:spPr>
          <a:xfrm>
            <a:off x="2343805" y="5119544"/>
            <a:ext cx="8103477" cy="10300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endParaRPr lang="fi-FI" sz="1900" b="1" noProof="0" dirty="0">
              <a:solidFill>
                <a:schemeClr val="tx1"/>
              </a:solidFill>
            </a:endParaRPr>
          </a:p>
          <a:p>
            <a:pPr lvl="0" rtl="0">
              <a:buNone/>
            </a:pPr>
            <a:r>
              <a:rPr lang="fi-FI" sz="1900" b="1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 rahahuolia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1600" noProof="0" dirty="0">
                <a:solidFill>
                  <a:schemeClr val="tx1"/>
                </a:solidFill>
              </a:rPr>
              <a:t> Runsaasti rahaa käytettävissä. Osa rahoista kuluu välttämättömyyksiin, osa</a:t>
            </a:r>
          </a:p>
          <a:p>
            <a:pPr lvl="1">
              <a:buFont typeface="Courier New" panose="02070309020205020404" pitchFamily="49" charset="0"/>
              <a:buNone/>
            </a:pPr>
            <a:r>
              <a:rPr lang="fi-FI" sz="1600" noProof="0" dirty="0">
                <a:solidFill>
                  <a:schemeClr val="tx1"/>
                </a:solidFill>
              </a:rPr>
              <a:t>    kivoihin ylimääräisiin asioihin. Rahaa jää riittävästi säästämiseen ja sijoittamiseen. </a:t>
            </a:r>
          </a:p>
          <a:p>
            <a:pPr algn="ctr"/>
            <a:endParaRPr lang="fi-FI" dirty="0"/>
          </a:p>
        </p:txBody>
      </p:sp>
      <p:pic>
        <p:nvPicPr>
          <p:cNvPr id="28" name="Kuva 27" descr="Kuva, joka sisältää kohteen mustavalkoinen">
            <a:extLst>
              <a:ext uri="{FF2B5EF4-FFF2-40B4-BE49-F238E27FC236}">
                <a16:creationId xmlns:a16="http://schemas.microsoft.com/office/drawing/2014/main" id="{AEE42CB1-FD24-5288-6C6A-CAB05DE286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70" y="3927400"/>
            <a:ext cx="1030015" cy="10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96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allet - Finance Tracker and Budget Planner – Apps on Google Play">
            <a:extLst>
              <a:ext uri="{FF2B5EF4-FFF2-40B4-BE49-F238E27FC236}">
                <a16:creationId xmlns:a16="http://schemas.microsoft.com/office/drawing/2014/main" id="{FB06D176-35E4-FABA-B403-C5120E09E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-1" b="-1"/>
          <a:stretch/>
        </p:blipFill>
        <p:spPr bwMode="auto">
          <a:xfrm>
            <a:off x="6429350" y="2045438"/>
            <a:ext cx="4919331" cy="27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16D0FFD-E5E3-E5C2-D6FE-9B16D557099B}"/>
              </a:ext>
            </a:extLst>
          </p:cNvPr>
          <p:cNvSpPr txBox="1">
            <a:spLocks/>
          </p:cNvSpPr>
          <p:nvPr/>
        </p:nvSpPr>
        <p:spPr>
          <a:xfrm>
            <a:off x="683172" y="1003879"/>
            <a:ext cx="4919331" cy="7168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800" dirty="0"/>
              <a:t>Oma kokemuksesi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113C7C4-5D03-6D6C-9401-2C68B23409B9}"/>
              </a:ext>
            </a:extLst>
          </p:cNvPr>
          <p:cNvSpPr txBox="1">
            <a:spLocks/>
          </p:cNvSpPr>
          <p:nvPr/>
        </p:nvSpPr>
        <p:spPr>
          <a:xfrm>
            <a:off x="982375" y="2547256"/>
            <a:ext cx="4320924" cy="22008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Mihin suuntaan rahankulutuksesi kehittyy?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  <a:p>
            <a:r>
              <a:rPr lang="fi-FI" dirty="0"/>
              <a:t>Mitä yllätti</a:t>
            </a:r>
            <a:r>
              <a:rPr lang="en-US" dirty="0"/>
              <a:t>?</a:t>
            </a:r>
            <a:endParaRPr lang="en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42CB8BE-0233-C67C-37CD-06F37A8CE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4B9EB49-EB60-FD00-A5EF-D9CCC70DD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E0B63D6-07B9-526E-68E2-897A61DE4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77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animaatio, lelu">
            <a:extLst>
              <a:ext uri="{FF2B5EF4-FFF2-40B4-BE49-F238E27FC236}">
                <a16:creationId xmlns:a16="http://schemas.microsoft.com/office/drawing/2014/main" id="{BD496FAD-499F-AC1D-4866-6F35C828A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-1" r="21850" b="38902"/>
          <a:stretch/>
        </p:blipFill>
        <p:spPr>
          <a:xfrm flipH="1">
            <a:off x="6983951" y="1495363"/>
            <a:ext cx="5013035" cy="5248338"/>
          </a:xfrm>
          <a:prstGeom prst="rect">
            <a:avLst/>
          </a:prstGeom>
        </p:spPr>
      </p:pic>
      <p:pic>
        <p:nvPicPr>
          <p:cNvPr id="22" name="Kuva 21" descr="Kuva, joka sisältää kohteen lelu, animaatio">
            <a:extLst>
              <a:ext uri="{FF2B5EF4-FFF2-40B4-BE49-F238E27FC236}">
                <a16:creationId xmlns:a16="http://schemas.microsoft.com/office/drawing/2014/main" id="{225709F7-23DC-8BBA-0B54-C835F20BF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3549" b="30812"/>
          <a:stretch/>
        </p:blipFill>
        <p:spPr>
          <a:xfrm>
            <a:off x="383143" y="2342258"/>
            <a:ext cx="3513348" cy="4515742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03B5D329-4911-1875-D2DA-46C42917C27F}"/>
              </a:ext>
            </a:extLst>
          </p:cNvPr>
          <p:cNvSpPr txBox="1">
            <a:spLocks/>
          </p:cNvSpPr>
          <p:nvPr/>
        </p:nvSpPr>
        <p:spPr>
          <a:xfrm>
            <a:off x="2067780" y="1048603"/>
            <a:ext cx="8056440" cy="1013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Entä nämä suunnitelmat?</a:t>
            </a: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1302161E-5B50-38BB-1869-CC31563DF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45" name="Kuva 4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DF8020E7-AEFD-2407-20C5-FF6B7814C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46" name="Kuva 45">
            <a:extLst>
              <a:ext uri="{FF2B5EF4-FFF2-40B4-BE49-F238E27FC236}">
                <a16:creationId xmlns:a16="http://schemas.microsoft.com/office/drawing/2014/main" id="{65CB0E0F-810E-D2AE-2A36-414756CE0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mato">
            <a:extLst>
              <a:ext uri="{FF2B5EF4-FFF2-40B4-BE49-F238E27FC236}">
                <a16:creationId xmlns:a16="http://schemas.microsoft.com/office/drawing/2014/main" id="{C7F079E0-C961-2F28-3BA5-38FA3DEA7B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21896" r="16046" b="19085"/>
          <a:stretch/>
        </p:blipFill>
        <p:spPr>
          <a:xfrm>
            <a:off x="5176183" y="772408"/>
            <a:ext cx="1839633" cy="2584481"/>
          </a:xfrm>
          <a:prstGeom prst="rect">
            <a:avLst/>
          </a:prstGeom>
        </p:spPr>
      </p:pic>
      <p:sp>
        <p:nvSpPr>
          <p:cNvPr id="9" name="Arrow: Right 11">
            <a:extLst>
              <a:ext uri="{FF2B5EF4-FFF2-40B4-BE49-F238E27FC236}">
                <a16:creationId xmlns:a16="http://schemas.microsoft.com/office/drawing/2014/main" id="{8B299CC6-EC5C-61CA-2ED6-2FB5423D38F4}"/>
              </a:ext>
            </a:extLst>
          </p:cNvPr>
          <p:cNvSpPr/>
          <p:nvPr/>
        </p:nvSpPr>
        <p:spPr>
          <a:xfrm>
            <a:off x="4188830" y="4307686"/>
            <a:ext cx="720616" cy="321036"/>
          </a:xfrm>
          <a:prstGeom prst="rightArrow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EEA077B3-EEBC-CF9C-2B66-20D893ED5EFD}"/>
              </a:ext>
            </a:extLst>
          </p:cNvPr>
          <p:cNvGrpSpPr/>
          <p:nvPr/>
        </p:nvGrpSpPr>
        <p:grpSpPr>
          <a:xfrm>
            <a:off x="5594207" y="2691505"/>
            <a:ext cx="1933138" cy="2675012"/>
            <a:chOff x="4559802" y="2720217"/>
            <a:chExt cx="1933138" cy="2675012"/>
          </a:xfrm>
        </p:grpSpPr>
        <p:sp>
          <p:nvSpPr>
            <p:cNvPr id="11" name="Kyynel 10">
              <a:extLst>
                <a:ext uri="{FF2B5EF4-FFF2-40B4-BE49-F238E27FC236}">
                  <a16:creationId xmlns:a16="http://schemas.microsoft.com/office/drawing/2014/main" id="{CB5517D3-CB6B-4176-9CAD-EC19D2B6310F}"/>
                </a:ext>
              </a:extLst>
            </p:cNvPr>
            <p:cNvSpPr/>
            <p:nvPr/>
          </p:nvSpPr>
          <p:spPr>
            <a:xfrm rot="10202957">
              <a:off x="5418380" y="2877351"/>
              <a:ext cx="1034999" cy="1034999"/>
            </a:xfrm>
            <a:prstGeom prst="teardrop">
              <a:avLst/>
            </a:prstGeom>
            <a:gradFill flip="none" rotWithShape="1">
              <a:gsLst>
                <a:gs pos="0">
                  <a:srgbClr val="E45358">
                    <a:shade val="30000"/>
                    <a:satMod val="115000"/>
                  </a:srgbClr>
                </a:gs>
                <a:gs pos="50000">
                  <a:srgbClr val="E45358">
                    <a:shade val="67500"/>
                    <a:satMod val="115000"/>
                  </a:srgbClr>
                </a:gs>
                <a:gs pos="100000">
                  <a:srgbClr val="E45358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028BF5E0-982F-B2FC-C681-61195B092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59802" y="3912718"/>
              <a:ext cx="1359589" cy="1482511"/>
            </a:xfrm>
            <a:prstGeom prst="rect">
              <a:avLst/>
            </a:prstGeom>
          </p:spPr>
        </p:pic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06FC46F-E709-0369-3DF7-27E7A0F44E7E}"/>
                </a:ext>
              </a:extLst>
            </p:cNvPr>
            <p:cNvSpPr txBox="1"/>
            <p:nvPr/>
          </p:nvSpPr>
          <p:spPr>
            <a:xfrm rot="20866594">
              <a:off x="5318701" y="3106712"/>
              <a:ext cx="1174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>
                  <a:solidFill>
                    <a:schemeClr val="bg1"/>
                  </a:solidFill>
                </a:rPr>
                <a:t>15,99</a:t>
              </a:r>
            </a:p>
          </p:txBody>
        </p:sp>
        <p:sp>
          <p:nvSpPr>
            <p:cNvPr id="14" name="Vuokaaviosymboli: Liitin 13">
              <a:extLst>
                <a:ext uri="{FF2B5EF4-FFF2-40B4-BE49-F238E27FC236}">
                  <a16:creationId xmlns:a16="http://schemas.microsoft.com/office/drawing/2014/main" id="{14E06FB4-42BA-DA05-8254-2A531085013D}"/>
                </a:ext>
              </a:extLst>
            </p:cNvPr>
            <p:cNvSpPr/>
            <p:nvPr/>
          </p:nvSpPr>
          <p:spPr>
            <a:xfrm>
              <a:off x="5891428" y="2720217"/>
              <a:ext cx="435796" cy="435796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200" dirty="0"/>
                <a:t>€</a:t>
              </a:r>
            </a:p>
          </p:txBody>
        </p:sp>
        <p:sp>
          <p:nvSpPr>
            <p:cNvPr id="15" name="Tekstiruutu 14">
              <a:extLst>
                <a:ext uri="{FF2B5EF4-FFF2-40B4-BE49-F238E27FC236}">
                  <a16:creationId xmlns:a16="http://schemas.microsoft.com/office/drawing/2014/main" id="{E91A5A0F-9A47-B628-6959-41FF77A06BB1}"/>
                </a:ext>
              </a:extLst>
            </p:cNvPr>
            <p:cNvSpPr txBox="1"/>
            <p:nvPr/>
          </p:nvSpPr>
          <p:spPr>
            <a:xfrm rot="20802133">
              <a:off x="5544105" y="3432366"/>
              <a:ext cx="883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1"/>
                  </a:solidFill>
                </a:rPr>
                <a:t>tarjous</a:t>
              </a:r>
            </a:p>
          </p:txBody>
        </p:sp>
        <p:pic>
          <p:nvPicPr>
            <p:cNvPr id="16" name="Kuva 15" descr="Kuva, joka sisältää kohteen teksti, merkki, clipart-kuva, vektorigrafiikka&#10;&#10;Kuvaus luotu automaattisesti">
              <a:extLst>
                <a:ext uri="{FF2B5EF4-FFF2-40B4-BE49-F238E27FC236}">
                  <a16:creationId xmlns:a16="http://schemas.microsoft.com/office/drawing/2014/main" id="{0B69F52B-9DB9-75EB-D24E-9E5F6DB1F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124" y="4202626"/>
              <a:ext cx="559355" cy="559355"/>
            </a:xfrm>
            <a:prstGeom prst="rect">
              <a:avLst/>
            </a:prstGeom>
          </p:spPr>
        </p:pic>
      </p:grp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71FA47A-633F-3B48-CC9C-69094656D7D2}"/>
              </a:ext>
            </a:extLst>
          </p:cNvPr>
          <p:cNvSpPr txBox="1"/>
          <p:nvPr/>
        </p:nvSpPr>
        <p:spPr>
          <a:xfrm>
            <a:off x="304131" y="4658631"/>
            <a:ext cx="119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Jos…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D852AD3-F382-91B1-1C06-E4F44E4FA533}"/>
              </a:ext>
            </a:extLst>
          </p:cNvPr>
          <p:cNvSpPr txBox="1"/>
          <p:nvPr/>
        </p:nvSpPr>
        <p:spPr>
          <a:xfrm>
            <a:off x="3580348" y="1495362"/>
            <a:ext cx="18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Sitten…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F204063A-799F-C37F-3B6A-F14680663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58910" y="3742022"/>
            <a:ext cx="1482511" cy="148251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3BA5115F-FDF7-017C-7DC5-19358B07F8FC}"/>
              </a:ext>
            </a:extLst>
          </p:cNvPr>
          <p:cNvSpPr txBox="1">
            <a:spLocks/>
          </p:cNvSpPr>
          <p:nvPr/>
        </p:nvSpPr>
        <p:spPr>
          <a:xfrm>
            <a:off x="2732554" y="5498449"/>
            <a:ext cx="5943409" cy="834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/>
              <a:t>Mitä voisit tehdä ostamisen</a:t>
            </a:r>
          </a:p>
          <a:p>
            <a:pPr algn="ctr"/>
            <a:r>
              <a:rPr lang="fi-FI" sz="3200" dirty="0"/>
              <a:t>sijasta ostohetkellä?</a:t>
            </a:r>
            <a:endParaRPr lang="en-FI" sz="3200" dirty="0"/>
          </a:p>
        </p:txBody>
      </p:sp>
    </p:spTree>
    <p:extLst>
      <p:ext uri="{BB962C8B-B14F-4D97-AF65-F5344CB8AC3E}">
        <p14:creationId xmlns:p14="http://schemas.microsoft.com/office/powerpoint/2010/main" val="7710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mph" presetSubtype="0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4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" grpId="0" animBg="1"/>
      <p:bldP spid="9" grpId="1" animBg="1"/>
      <p:bldP spid="17" grpId="0"/>
      <p:bldP spid="19" grpId="0"/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82935587-C849-325E-EB93-BF4D405E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634">
            <a:off x="9505748" y="2698484"/>
            <a:ext cx="1077857" cy="24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50DB20-CE70-BCFD-59FC-E5942680BB89}"/>
              </a:ext>
            </a:extLst>
          </p:cNvPr>
          <p:cNvSpPr txBox="1">
            <a:spLocks/>
          </p:cNvSpPr>
          <p:nvPr/>
        </p:nvSpPr>
        <p:spPr>
          <a:xfrm>
            <a:off x="881644" y="68162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Tavoitteen edistymisen katsastus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B841C64C-1A7E-D161-B69D-AB0194ABD87A}"/>
              </a:ext>
            </a:extLst>
          </p:cNvPr>
          <p:cNvSpPr txBox="1"/>
          <p:nvPr/>
        </p:nvSpPr>
        <p:spPr>
          <a:xfrm>
            <a:off x="4530384" y="2274353"/>
            <a:ext cx="3296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Kumman tavoitteen valitsit?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4">
                <a:extLst>
                  <a:ext uri="{FF2B5EF4-FFF2-40B4-BE49-F238E27FC236}">
                    <a16:creationId xmlns:a16="http://schemas.microsoft.com/office/drawing/2014/main" id="{CB3351D7-DC92-9168-4542-7D0BAE4C0260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1" name="Ink 4">
                <a:extLst>
                  <a:ext uri="{FF2B5EF4-FFF2-40B4-BE49-F238E27FC236}">
                    <a16:creationId xmlns:a16="http://schemas.microsoft.com/office/drawing/2014/main" id="{CB3351D7-DC92-9168-4542-7D0BAE4C02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5">
                <a:extLst>
                  <a:ext uri="{FF2B5EF4-FFF2-40B4-BE49-F238E27FC236}">
                    <a16:creationId xmlns:a16="http://schemas.microsoft.com/office/drawing/2014/main" id="{0E15A64C-361B-6AF6-5392-F7ACDD15F7E1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2" name="Ink 5">
                <a:extLst>
                  <a:ext uri="{FF2B5EF4-FFF2-40B4-BE49-F238E27FC236}">
                    <a16:creationId xmlns:a16="http://schemas.microsoft.com/office/drawing/2014/main" id="{0E15A64C-361B-6AF6-5392-F7ACDD15F7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6">
                <a:extLst>
                  <a:ext uri="{FF2B5EF4-FFF2-40B4-BE49-F238E27FC236}">
                    <a16:creationId xmlns:a16="http://schemas.microsoft.com/office/drawing/2014/main" id="{60F1A519-39C2-3ED8-9365-524A4FDD5732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3" name="Ink 6">
                <a:extLst>
                  <a:ext uri="{FF2B5EF4-FFF2-40B4-BE49-F238E27FC236}">
                    <a16:creationId xmlns:a16="http://schemas.microsoft.com/office/drawing/2014/main" id="{60F1A519-39C2-3ED8-9365-524A4FDD57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7">
                <a:extLst>
                  <a:ext uri="{FF2B5EF4-FFF2-40B4-BE49-F238E27FC236}">
                    <a16:creationId xmlns:a16="http://schemas.microsoft.com/office/drawing/2014/main" id="{C763FE84-9C1F-1CA6-917A-46151A54F860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4" name="Ink 7">
                <a:extLst>
                  <a:ext uri="{FF2B5EF4-FFF2-40B4-BE49-F238E27FC236}">
                    <a16:creationId xmlns:a16="http://schemas.microsoft.com/office/drawing/2014/main" id="{C763FE84-9C1F-1CA6-917A-46151A54F8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8">
                <a:extLst>
                  <a:ext uri="{FF2B5EF4-FFF2-40B4-BE49-F238E27FC236}">
                    <a16:creationId xmlns:a16="http://schemas.microsoft.com/office/drawing/2014/main" id="{87F6E168-D2EA-8740-A502-AE057B35EB2E}"/>
                  </a:ext>
                </a:extLst>
              </p14:cNvPr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5" name="Ink 8">
                <a:extLst>
                  <a:ext uri="{FF2B5EF4-FFF2-40B4-BE49-F238E27FC236}">
                    <a16:creationId xmlns:a16="http://schemas.microsoft.com/office/drawing/2014/main" id="{87F6E168-D2EA-8740-A502-AE057B35EB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kstiruutu 35">
            <a:extLst>
              <a:ext uri="{FF2B5EF4-FFF2-40B4-BE49-F238E27FC236}">
                <a16:creationId xmlns:a16="http://schemas.microsoft.com/office/drawing/2014/main" id="{59E41E9C-8CD3-7426-F519-28943D9CEB0F}"/>
              </a:ext>
            </a:extLst>
          </p:cNvPr>
          <p:cNvSpPr txBox="1"/>
          <p:nvPr/>
        </p:nvSpPr>
        <p:spPr>
          <a:xfrm>
            <a:off x="1619142" y="5463811"/>
            <a:ext cx="279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kokonaiskulutuksen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54D9FB7-CC92-8476-62BD-EA0C073B023D}"/>
              </a:ext>
            </a:extLst>
          </p:cNvPr>
          <p:cNvSpPr txBox="1"/>
          <p:nvPr/>
        </p:nvSpPr>
        <p:spPr>
          <a:xfrm>
            <a:off x="5999850" y="5463810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pienet ostokset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D60486E7-C5B0-EE82-04A2-FF5416E5C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20" name="Kuva 1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4CF382F-17B3-E210-AA19-E94E793FB5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2FED368B-9812-1702-79D5-A7A017E49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09B2567-D37F-1878-D69B-D1B195A9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74" y="2802356"/>
            <a:ext cx="2080040" cy="24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D5674B43-B06C-C22B-7FD9-1B245E2F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36" y="4203022"/>
            <a:ext cx="1974518" cy="11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Ryhmä 2">
            <a:extLst>
              <a:ext uri="{FF2B5EF4-FFF2-40B4-BE49-F238E27FC236}">
                <a16:creationId xmlns:a16="http://schemas.microsoft.com/office/drawing/2014/main" id="{533926C2-37EB-A160-9044-8B2C0CA10DF9}"/>
              </a:ext>
            </a:extLst>
          </p:cNvPr>
          <p:cNvGrpSpPr/>
          <p:nvPr/>
        </p:nvGrpSpPr>
        <p:grpSpPr>
          <a:xfrm>
            <a:off x="1234291" y="2310644"/>
            <a:ext cx="3296093" cy="3153166"/>
            <a:chOff x="818811" y="1527289"/>
            <a:chExt cx="4027081" cy="3852457"/>
          </a:xfrm>
        </p:grpSpPr>
        <p:sp>
          <p:nvSpPr>
            <p:cNvPr id="4" name="Vapaamuotoinen: Muoto 3">
              <a:extLst>
                <a:ext uri="{FF2B5EF4-FFF2-40B4-BE49-F238E27FC236}">
                  <a16:creationId xmlns:a16="http://schemas.microsoft.com/office/drawing/2014/main" id="{73C1825A-12A3-D598-E8DB-79CC83A65E56}"/>
                </a:ext>
              </a:extLst>
            </p:cNvPr>
            <p:cNvSpPr/>
            <p:nvPr/>
          </p:nvSpPr>
          <p:spPr>
            <a:xfrm>
              <a:off x="3217115" y="1899216"/>
              <a:ext cx="1502554" cy="1669966"/>
            </a:xfrm>
            <a:custGeom>
              <a:avLst/>
              <a:gdLst>
                <a:gd name="connsiteX0" fmla="*/ 703293 w 1502554"/>
                <a:gd name="connsiteY0" fmla="*/ 4795 h 1669966"/>
                <a:gd name="connsiteX1" fmla="*/ 693668 w 1502554"/>
                <a:gd name="connsiteY1" fmla="*/ 101048 h 1669966"/>
                <a:gd name="connsiteX2" fmla="*/ 684043 w 1502554"/>
                <a:gd name="connsiteY2" fmla="*/ 139549 h 1669966"/>
                <a:gd name="connsiteX3" fmla="*/ 655167 w 1502554"/>
                <a:gd name="connsiteY3" fmla="*/ 168425 h 1669966"/>
                <a:gd name="connsiteX4" fmla="*/ 635917 w 1502554"/>
                <a:gd name="connsiteY4" fmla="*/ 216551 h 1669966"/>
                <a:gd name="connsiteX5" fmla="*/ 597416 w 1502554"/>
                <a:gd name="connsiteY5" fmla="*/ 245427 h 1669966"/>
                <a:gd name="connsiteX6" fmla="*/ 587790 w 1502554"/>
                <a:gd name="connsiteY6" fmla="*/ 293553 h 1669966"/>
                <a:gd name="connsiteX7" fmla="*/ 568540 w 1502554"/>
                <a:gd name="connsiteY7" fmla="*/ 351305 h 1669966"/>
                <a:gd name="connsiteX8" fmla="*/ 510788 w 1502554"/>
                <a:gd name="connsiteY8" fmla="*/ 428307 h 1669966"/>
                <a:gd name="connsiteX9" fmla="*/ 443411 w 1502554"/>
                <a:gd name="connsiteY9" fmla="*/ 534185 h 1669966"/>
                <a:gd name="connsiteX10" fmla="*/ 424161 w 1502554"/>
                <a:gd name="connsiteY10" fmla="*/ 563060 h 1669966"/>
                <a:gd name="connsiteX11" fmla="*/ 414536 w 1502554"/>
                <a:gd name="connsiteY11" fmla="*/ 601561 h 1669966"/>
                <a:gd name="connsiteX12" fmla="*/ 395285 w 1502554"/>
                <a:gd name="connsiteY12" fmla="*/ 630437 h 1669966"/>
                <a:gd name="connsiteX13" fmla="*/ 385660 w 1502554"/>
                <a:gd name="connsiteY13" fmla="*/ 697814 h 1669966"/>
                <a:gd name="connsiteX14" fmla="*/ 366409 w 1502554"/>
                <a:gd name="connsiteY14" fmla="*/ 755566 h 1669966"/>
                <a:gd name="connsiteX15" fmla="*/ 356784 w 1502554"/>
                <a:gd name="connsiteY15" fmla="*/ 794067 h 1669966"/>
                <a:gd name="connsiteX16" fmla="*/ 289407 w 1502554"/>
                <a:gd name="connsiteY16" fmla="*/ 851818 h 1669966"/>
                <a:gd name="connsiteX17" fmla="*/ 231656 w 1502554"/>
                <a:gd name="connsiteY17" fmla="*/ 948071 h 1669966"/>
                <a:gd name="connsiteX18" fmla="*/ 212405 w 1502554"/>
                <a:gd name="connsiteY18" fmla="*/ 976947 h 1669966"/>
                <a:gd name="connsiteX19" fmla="*/ 193155 w 1502554"/>
                <a:gd name="connsiteY19" fmla="*/ 1015448 h 1669966"/>
                <a:gd name="connsiteX20" fmla="*/ 164279 w 1502554"/>
                <a:gd name="connsiteY20" fmla="*/ 1053949 h 1669966"/>
                <a:gd name="connsiteX21" fmla="*/ 145028 w 1502554"/>
                <a:gd name="connsiteY21" fmla="*/ 1082825 h 1669966"/>
                <a:gd name="connsiteX22" fmla="*/ 135403 w 1502554"/>
                <a:gd name="connsiteY22" fmla="*/ 1179077 h 1669966"/>
                <a:gd name="connsiteX23" fmla="*/ 106527 w 1502554"/>
                <a:gd name="connsiteY23" fmla="*/ 1275330 h 1669966"/>
                <a:gd name="connsiteX24" fmla="*/ 39150 w 1502554"/>
                <a:gd name="connsiteY24" fmla="*/ 1361957 h 1669966"/>
                <a:gd name="connsiteX25" fmla="*/ 29525 w 1502554"/>
                <a:gd name="connsiteY25" fmla="*/ 1400458 h 1669966"/>
                <a:gd name="connsiteX26" fmla="*/ 649 w 1502554"/>
                <a:gd name="connsiteY26" fmla="*/ 1448585 h 1669966"/>
                <a:gd name="connsiteX27" fmla="*/ 19900 w 1502554"/>
                <a:gd name="connsiteY27" fmla="*/ 1573713 h 1669966"/>
                <a:gd name="connsiteX28" fmla="*/ 135403 w 1502554"/>
                <a:gd name="connsiteY28" fmla="*/ 1669966 h 1669966"/>
                <a:gd name="connsiteX29" fmla="*/ 530039 w 1502554"/>
                <a:gd name="connsiteY29" fmla="*/ 1650715 h 1669966"/>
                <a:gd name="connsiteX30" fmla="*/ 645542 w 1502554"/>
                <a:gd name="connsiteY30" fmla="*/ 1621839 h 1669966"/>
                <a:gd name="connsiteX31" fmla="*/ 799546 w 1502554"/>
                <a:gd name="connsiteY31" fmla="*/ 1535212 h 1669966"/>
                <a:gd name="connsiteX32" fmla="*/ 876548 w 1502554"/>
                <a:gd name="connsiteY32" fmla="*/ 1506336 h 1669966"/>
                <a:gd name="connsiteX33" fmla="*/ 924675 w 1502554"/>
                <a:gd name="connsiteY33" fmla="*/ 1467835 h 1669966"/>
                <a:gd name="connsiteX34" fmla="*/ 1069053 w 1502554"/>
                <a:gd name="connsiteY34" fmla="*/ 1419709 h 1669966"/>
                <a:gd name="connsiteX35" fmla="*/ 1194182 w 1502554"/>
                <a:gd name="connsiteY35" fmla="*/ 1390833 h 1669966"/>
                <a:gd name="connsiteX36" fmla="*/ 1242308 w 1502554"/>
                <a:gd name="connsiteY36" fmla="*/ 1361957 h 1669966"/>
                <a:gd name="connsiteX37" fmla="*/ 1319310 w 1502554"/>
                <a:gd name="connsiteY37" fmla="*/ 1284955 h 1669966"/>
                <a:gd name="connsiteX38" fmla="*/ 1415563 w 1502554"/>
                <a:gd name="connsiteY38" fmla="*/ 1217578 h 1669966"/>
                <a:gd name="connsiteX39" fmla="*/ 1444439 w 1502554"/>
                <a:gd name="connsiteY39" fmla="*/ 1179077 h 1669966"/>
                <a:gd name="connsiteX40" fmla="*/ 1492565 w 1502554"/>
                <a:gd name="connsiteY40" fmla="*/ 1121326 h 1669966"/>
                <a:gd name="connsiteX41" fmla="*/ 1492565 w 1502554"/>
                <a:gd name="connsiteY41" fmla="*/ 1034698 h 1669966"/>
                <a:gd name="connsiteX42" fmla="*/ 1482940 w 1502554"/>
                <a:gd name="connsiteY42" fmla="*/ 938446 h 1669966"/>
                <a:gd name="connsiteX43" fmla="*/ 1367437 w 1502554"/>
                <a:gd name="connsiteY43" fmla="*/ 649688 h 1669966"/>
                <a:gd name="connsiteX44" fmla="*/ 1309685 w 1502554"/>
                <a:gd name="connsiteY44" fmla="*/ 514934 h 1669966"/>
                <a:gd name="connsiteX45" fmla="*/ 1155681 w 1502554"/>
                <a:gd name="connsiteY45" fmla="*/ 380180 h 1669966"/>
                <a:gd name="connsiteX46" fmla="*/ 1097929 w 1502554"/>
                <a:gd name="connsiteY46" fmla="*/ 332054 h 1669966"/>
                <a:gd name="connsiteX47" fmla="*/ 1069053 w 1502554"/>
                <a:gd name="connsiteY47" fmla="*/ 303178 h 1669966"/>
                <a:gd name="connsiteX48" fmla="*/ 1040178 w 1502554"/>
                <a:gd name="connsiteY48" fmla="*/ 293553 h 1669966"/>
                <a:gd name="connsiteX49" fmla="*/ 1011302 w 1502554"/>
                <a:gd name="connsiteY49" fmla="*/ 245427 h 1669966"/>
                <a:gd name="connsiteX50" fmla="*/ 963176 w 1502554"/>
                <a:gd name="connsiteY50" fmla="*/ 206926 h 1669966"/>
                <a:gd name="connsiteX51" fmla="*/ 934300 w 1502554"/>
                <a:gd name="connsiteY51" fmla="*/ 178050 h 1669966"/>
                <a:gd name="connsiteX52" fmla="*/ 857298 w 1502554"/>
                <a:gd name="connsiteY52" fmla="*/ 91422 h 1669966"/>
                <a:gd name="connsiteX53" fmla="*/ 818797 w 1502554"/>
                <a:gd name="connsiteY53" fmla="*/ 72172 h 1669966"/>
                <a:gd name="connsiteX54" fmla="*/ 751420 w 1502554"/>
                <a:gd name="connsiteY54" fmla="*/ 14420 h 1669966"/>
                <a:gd name="connsiteX55" fmla="*/ 703293 w 1502554"/>
                <a:gd name="connsiteY55" fmla="*/ 4795 h 166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02554" h="1669966">
                  <a:moveTo>
                    <a:pt x="703293" y="4795"/>
                  </a:moveTo>
                  <a:cubicBezTo>
                    <a:pt x="693668" y="19233"/>
                    <a:pt x="698228" y="69128"/>
                    <a:pt x="693668" y="101048"/>
                  </a:cubicBezTo>
                  <a:cubicBezTo>
                    <a:pt x="691797" y="114144"/>
                    <a:pt x="690606" y="128063"/>
                    <a:pt x="684043" y="139549"/>
                  </a:cubicBezTo>
                  <a:cubicBezTo>
                    <a:pt x="677289" y="151368"/>
                    <a:pt x="664792" y="158800"/>
                    <a:pt x="655167" y="168425"/>
                  </a:cubicBezTo>
                  <a:cubicBezTo>
                    <a:pt x="648750" y="184467"/>
                    <a:pt x="646284" y="202729"/>
                    <a:pt x="635917" y="216551"/>
                  </a:cubicBezTo>
                  <a:cubicBezTo>
                    <a:pt x="626292" y="229385"/>
                    <a:pt x="605918" y="231823"/>
                    <a:pt x="597416" y="245427"/>
                  </a:cubicBezTo>
                  <a:cubicBezTo>
                    <a:pt x="588745" y="259300"/>
                    <a:pt x="592095" y="277770"/>
                    <a:pt x="587790" y="293553"/>
                  </a:cubicBezTo>
                  <a:cubicBezTo>
                    <a:pt x="582451" y="313130"/>
                    <a:pt x="576076" y="332464"/>
                    <a:pt x="568540" y="351305"/>
                  </a:cubicBezTo>
                  <a:cubicBezTo>
                    <a:pt x="540909" y="420384"/>
                    <a:pt x="559768" y="361516"/>
                    <a:pt x="510788" y="428307"/>
                  </a:cubicBezTo>
                  <a:cubicBezTo>
                    <a:pt x="486050" y="462041"/>
                    <a:pt x="466032" y="498996"/>
                    <a:pt x="443411" y="534185"/>
                  </a:cubicBezTo>
                  <a:cubicBezTo>
                    <a:pt x="437156" y="543916"/>
                    <a:pt x="424161" y="563060"/>
                    <a:pt x="424161" y="563060"/>
                  </a:cubicBezTo>
                  <a:cubicBezTo>
                    <a:pt x="420953" y="575894"/>
                    <a:pt x="419747" y="589402"/>
                    <a:pt x="414536" y="601561"/>
                  </a:cubicBezTo>
                  <a:cubicBezTo>
                    <a:pt x="409979" y="612194"/>
                    <a:pt x="398609" y="619357"/>
                    <a:pt x="395285" y="630437"/>
                  </a:cubicBezTo>
                  <a:cubicBezTo>
                    <a:pt x="388766" y="652167"/>
                    <a:pt x="390761" y="675708"/>
                    <a:pt x="385660" y="697814"/>
                  </a:cubicBezTo>
                  <a:cubicBezTo>
                    <a:pt x="381097" y="717586"/>
                    <a:pt x="371330" y="735880"/>
                    <a:pt x="366409" y="755566"/>
                  </a:cubicBezTo>
                  <a:cubicBezTo>
                    <a:pt x="363201" y="768400"/>
                    <a:pt x="363795" y="782849"/>
                    <a:pt x="356784" y="794067"/>
                  </a:cubicBezTo>
                  <a:cubicBezTo>
                    <a:pt x="340112" y="820743"/>
                    <a:pt x="314258" y="835251"/>
                    <a:pt x="289407" y="851818"/>
                  </a:cubicBezTo>
                  <a:cubicBezTo>
                    <a:pt x="270157" y="883902"/>
                    <a:pt x="252411" y="916939"/>
                    <a:pt x="231656" y="948071"/>
                  </a:cubicBezTo>
                  <a:cubicBezTo>
                    <a:pt x="225239" y="957696"/>
                    <a:pt x="218144" y="966903"/>
                    <a:pt x="212405" y="976947"/>
                  </a:cubicBezTo>
                  <a:cubicBezTo>
                    <a:pt x="205286" y="989405"/>
                    <a:pt x="200760" y="1003281"/>
                    <a:pt x="193155" y="1015448"/>
                  </a:cubicBezTo>
                  <a:cubicBezTo>
                    <a:pt x="184653" y="1029052"/>
                    <a:pt x="173603" y="1040895"/>
                    <a:pt x="164279" y="1053949"/>
                  </a:cubicBezTo>
                  <a:cubicBezTo>
                    <a:pt x="157555" y="1063362"/>
                    <a:pt x="151445" y="1073200"/>
                    <a:pt x="145028" y="1082825"/>
                  </a:cubicBezTo>
                  <a:cubicBezTo>
                    <a:pt x="141820" y="1114909"/>
                    <a:pt x="139963" y="1147157"/>
                    <a:pt x="135403" y="1179077"/>
                  </a:cubicBezTo>
                  <a:cubicBezTo>
                    <a:pt x="132456" y="1199709"/>
                    <a:pt x="112169" y="1262635"/>
                    <a:pt x="106527" y="1275330"/>
                  </a:cubicBezTo>
                  <a:cubicBezTo>
                    <a:pt x="97054" y="1296645"/>
                    <a:pt x="43396" y="1356862"/>
                    <a:pt x="39150" y="1361957"/>
                  </a:cubicBezTo>
                  <a:cubicBezTo>
                    <a:pt x="35942" y="1374791"/>
                    <a:pt x="34898" y="1388370"/>
                    <a:pt x="29525" y="1400458"/>
                  </a:cubicBezTo>
                  <a:cubicBezTo>
                    <a:pt x="21927" y="1417554"/>
                    <a:pt x="1687" y="1429905"/>
                    <a:pt x="649" y="1448585"/>
                  </a:cubicBezTo>
                  <a:cubicBezTo>
                    <a:pt x="-1692" y="1490720"/>
                    <a:pt x="1757" y="1535612"/>
                    <a:pt x="19900" y="1573713"/>
                  </a:cubicBezTo>
                  <a:cubicBezTo>
                    <a:pt x="47133" y="1630903"/>
                    <a:pt x="88119" y="1646323"/>
                    <a:pt x="135403" y="1669966"/>
                  </a:cubicBezTo>
                  <a:cubicBezTo>
                    <a:pt x="213400" y="1667737"/>
                    <a:pt x="409839" y="1677426"/>
                    <a:pt x="530039" y="1650715"/>
                  </a:cubicBezTo>
                  <a:cubicBezTo>
                    <a:pt x="568780" y="1642106"/>
                    <a:pt x="608383" y="1635774"/>
                    <a:pt x="645542" y="1621839"/>
                  </a:cubicBezTo>
                  <a:cubicBezTo>
                    <a:pt x="896252" y="1527823"/>
                    <a:pt x="681567" y="1600757"/>
                    <a:pt x="799546" y="1535212"/>
                  </a:cubicBezTo>
                  <a:cubicBezTo>
                    <a:pt x="816814" y="1525618"/>
                    <a:pt x="854933" y="1513541"/>
                    <a:pt x="876548" y="1506336"/>
                  </a:cubicBezTo>
                  <a:cubicBezTo>
                    <a:pt x="892590" y="1493502"/>
                    <a:pt x="906929" y="1478187"/>
                    <a:pt x="924675" y="1467835"/>
                  </a:cubicBezTo>
                  <a:cubicBezTo>
                    <a:pt x="979853" y="1435648"/>
                    <a:pt x="1007885" y="1437185"/>
                    <a:pt x="1069053" y="1419709"/>
                  </a:cubicBezTo>
                  <a:cubicBezTo>
                    <a:pt x="1174756" y="1389508"/>
                    <a:pt x="1077170" y="1407549"/>
                    <a:pt x="1194182" y="1390833"/>
                  </a:cubicBezTo>
                  <a:cubicBezTo>
                    <a:pt x="1210224" y="1381208"/>
                    <a:pt x="1228027" y="1374041"/>
                    <a:pt x="1242308" y="1361957"/>
                  </a:cubicBezTo>
                  <a:cubicBezTo>
                    <a:pt x="1270018" y="1338510"/>
                    <a:pt x="1288184" y="1303631"/>
                    <a:pt x="1319310" y="1284955"/>
                  </a:cubicBezTo>
                  <a:cubicBezTo>
                    <a:pt x="1356489" y="1262648"/>
                    <a:pt x="1384195" y="1248946"/>
                    <a:pt x="1415563" y="1217578"/>
                  </a:cubicBezTo>
                  <a:cubicBezTo>
                    <a:pt x="1426907" y="1206234"/>
                    <a:pt x="1433999" y="1191257"/>
                    <a:pt x="1444439" y="1179077"/>
                  </a:cubicBezTo>
                  <a:cubicBezTo>
                    <a:pt x="1500022" y="1114231"/>
                    <a:pt x="1450020" y="1185144"/>
                    <a:pt x="1492565" y="1121326"/>
                  </a:cubicBezTo>
                  <a:cubicBezTo>
                    <a:pt x="1509429" y="1070733"/>
                    <a:pt x="1501805" y="1108618"/>
                    <a:pt x="1492565" y="1034698"/>
                  </a:cubicBezTo>
                  <a:cubicBezTo>
                    <a:pt x="1488566" y="1002703"/>
                    <a:pt x="1491930" y="969411"/>
                    <a:pt x="1482940" y="938446"/>
                  </a:cubicBezTo>
                  <a:cubicBezTo>
                    <a:pt x="1404815" y="669349"/>
                    <a:pt x="1430783" y="818608"/>
                    <a:pt x="1367437" y="649688"/>
                  </a:cubicBezTo>
                  <a:cubicBezTo>
                    <a:pt x="1342140" y="582229"/>
                    <a:pt x="1358601" y="575138"/>
                    <a:pt x="1309685" y="514934"/>
                  </a:cubicBezTo>
                  <a:cubicBezTo>
                    <a:pt x="1238896" y="427809"/>
                    <a:pt x="1232393" y="439189"/>
                    <a:pt x="1155681" y="380180"/>
                  </a:cubicBezTo>
                  <a:cubicBezTo>
                    <a:pt x="1135819" y="364902"/>
                    <a:pt x="1116658" y="348702"/>
                    <a:pt x="1097929" y="332054"/>
                  </a:cubicBezTo>
                  <a:cubicBezTo>
                    <a:pt x="1087755" y="323011"/>
                    <a:pt x="1080379" y="310729"/>
                    <a:pt x="1069053" y="303178"/>
                  </a:cubicBezTo>
                  <a:cubicBezTo>
                    <a:pt x="1060611" y="297550"/>
                    <a:pt x="1049803" y="296761"/>
                    <a:pt x="1040178" y="293553"/>
                  </a:cubicBezTo>
                  <a:cubicBezTo>
                    <a:pt x="1030553" y="277511"/>
                    <a:pt x="1023731" y="259410"/>
                    <a:pt x="1011302" y="245427"/>
                  </a:cubicBezTo>
                  <a:cubicBezTo>
                    <a:pt x="997653" y="230072"/>
                    <a:pt x="978637" y="220454"/>
                    <a:pt x="963176" y="206926"/>
                  </a:cubicBezTo>
                  <a:cubicBezTo>
                    <a:pt x="952932" y="197962"/>
                    <a:pt x="943159" y="188385"/>
                    <a:pt x="934300" y="178050"/>
                  </a:cubicBezTo>
                  <a:cubicBezTo>
                    <a:pt x="897634" y="135273"/>
                    <a:pt x="908533" y="131272"/>
                    <a:pt x="857298" y="91422"/>
                  </a:cubicBezTo>
                  <a:cubicBezTo>
                    <a:pt x="845972" y="82613"/>
                    <a:pt x="831631" y="78589"/>
                    <a:pt x="818797" y="72172"/>
                  </a:cubicBezTo>
                  <a:cubicBezTo>
                    <a:pt x="795115" y="48490"/>
                    <a:pt x="780738" y="29079"/>
                    <a:pt x="751420" y="14420"/>
                  </a:cubicBezTo>
                  <a:cubicBezTo>
                    <a:pt x="748550" y="12985"/>
                    <a:pt x="712918" y="-9643"/>
                    <a:pt x="703293" y="479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Vapaamuotoinen: Muoto 5">
              <a:extLst>
                <a:ext uri="{FF2B5EF4-FFF2-40B4-BE49-F238E27FC236}">
                  <a16:creationId xmlns:a16="http://schemas.microsoft.com/office/drawing/2014/main" id="{AC01C1C3-97CD-D314-782C-D7DFDF1EBC9B}"/>
                </a:ext>
              </a:extLst>
            </p:cNvPr>
            <p:cNvSpPr/>
            <p:nvPr/>
          </p:nvSpPr>
          <p:spPr>
            <a:xfrm>
              <a:off x="3135749" y="1615198"/>
              <a:ext cx="774700" cy="1677391"/>
            </a:xfrm>
            <a:custGeom>
              <a:avLst/>
              <a:gdLst>
                <a:gd name="connsiteX0" fmla="*/ 12700 w 774700"/>
                <a:gd name="connsiteY0" fmla="*/ 7341 h 1677391"/>
                <a:gd name="connsiteX1" fmla="*/ 6350 w 774700"/>
                <a:gd name="connsiteY1" fmla="*/ 127991 h 1677391"/>
                <a:gd name="connsiteX2" fmla="*/ 0 w 774700"/>
                <a:gd name="connsiteY2" fmla="*/ 229591 h 1677391"/>
                <a:gd name="connsiteX3" fmla="*/ 6350 w 774700"/>
                <a:gd name="connsiteY3" fmla="*/ 477241 h 1677391"/>
                <a:gd name="connsiteX4" fmla="*/ 19050 w 774700"/>
                <a:gd name="connsiteY4" fmla="*/ 521691 h 1677391"/>
                <a:gd name="connsiteX5" fmla="*/ 38100 w 774700"/>
                <a:gd name="connsiteY5" fmla="*/ 635991 h 1677391"/>
                <a:gd name="connsiteX6" fmla="*/ 44450 w 774700"/>
                <a:gd name="connsiteY6" fmla="*/ 991591 h 1677391"/>
                <a:gd name="connsiteX7" fmla="*/ 50800 w 774700"/>
                <a:gd name="connsiteY7" fmla="*/ 1537691 h 1677391"/>
                <a:gd name="connsiteX8" fmla="*/ 63500 w 774700"/>
                <a:gd name="connsiteY8" fmla="*/ 1613891 h 1677391"/>
                <a:gd name="connsiteX9" fmla="*/ 76200 w 774700"/>
                <a:gd name="connsiteY9" fmla="*/ 1632941 h 1677391"/>
                <a:gd name="connsiteX10" fmla="*/ 114300 w 774700"/>
                <a:gd name="connsiteY10" fmla="*/ 1671041 h 1677391"/>
                <a:gd name="connsiteX11" fmla="*/ 184150 w 774700"/>
                <a:gd name="connsiteY11" fmla="*/ 1677391 h 1677391"/>
                <a:gd name="connsiteX12" fmla="*/ 215900 w 774700"/>
                <a:gd name="connsiteY12" fmla="*/ 1658341 h 1677391"/>
                <a:gd name="connsiteX13" fmla="*/ 222250 w 774700"/>
                <a:gd name="connsiteY13" fmla="*/ 1613891 h 1677391"/>
                <a:gd name="connsiteX14" fmla="*/ 241300 w 774700"/>
                <a:gd name="connsiteY14" fmla="*/ 1582141 h 1677391"/>
                <a:gd name="connsiteX15" fmla="*/ 254000 w 774700"/>
                <a:gd name="connsiteY15" fmla="*/ 1505941 h 1677391"/>
                <a:gd name="connsiteX16" fmla="*/ 266700 w 774700"/>
                <a:gd name="connsiteY16" fmla="*/ 1429741 h 1677391"/>
                <a:gd name="connsiteX17" fmla="*/ 285750 w 774700"/>
                <a:gd name="connsiteY17" fmla="*/ 1404341 h 1677391"/>
                <a:gd name="connsiteX18" fmla="*/ 298450 w 774700"/>
                <a:gd name="connsiteY18" fmla="*/ 1353541 h 1677391"/>
                <a:gd name="connsiteX19" fmla="*/ 336550 w 774700"/>
                <a:gd name="connsiteY19" fmla="*/ 1283691 h 1677391"/>
                <a:gd name="connsiteX20" fmla="*/ 368300 w 774700"/>
                <a:gd name="connsiteY20" fmla="*/ 1194791 h 1677391"/>
                <a:gd name="connsiteX21" fmla="*/ 381000 w 774700"/>
                <a:gd name="connsiteY21" fmla="*/ 1156691 h 1677391"/>
                <a:gd name="connsiteX22" fmla="*/ 400050 w 774700"/>
                <a:gd name="connsiteY22" fmla="*/ 1118591 h 1677391"/>
                <a:gd name="connsiteX23" fmla="*/ 425450 w 774700"/>
                <a:gd name="connsiteY23" fmla="*/ 1048741 h 1677391"/>
                <a:gd name="connsiteX24" fmla="*/ 508000 w 774700"/>
                <a:gd name="connsiteY24" fmla="*/ 940791 h 1677391"/>
                <a:gd name="connsiteX25" fmla="*/ 565150 w 774700"/>
                <a:gd name="connsiteY25" fmla="*/ 870941 h 1677391"/>
                <a:gd name="connsiteX26" fmla="*/ 590550 w 774700"/>
                <a:gd name="connsiteY26" fmla="*/ 801091 h 1677391"/>
                <a:gd name="connsiteX27" fmla="*/ 628650 w 774700"/>
                <a:gd name="connsiteY27" fmla="*/ 750291 h 1677391"/>
                <a:gd name="connsiteX28" fmla="*/ 692150 w 774700"/>
                <a:gd name="connsiteY28" fmla="*/ 635991 h 1677391"/>
                <a:gd name="connsiteX29" fmla="*/ 704850 w 774700"/>
                <a:gd name="connsiteY29" fmla="*/ 597891 h 1677391"/>
                <a:gd name="connsiteX30" fmla="*/ 711200 w 774700"/>
                <a:gd name="connsiteY30" fmla="*/ 547091 h 1677391"/>
                <a:gd name="connsiteX31" fmla="*/ 723900 w 774700"/>
                <a:gd name="connsiteY31" fmla="*/ 502641 h 1677391"/>
                <a:gd name="connsiteX32" fmla="*/ 730250 w 774700"/>
                <a:gd name="connsiteY32" fmla="*/ 470891 h 1677391"/>
                <a:gd name="connsiteX33" fmla="*/ 742950 w 774700"/>
                <a:gd name="connsiteY33" fmla="*/ 394691 h 1677391"/>
                <a:gd name="connsiteX34" fmla="*/ 755650 w 774700"/>
                <a:gd name="connsiteY34" fmla="*/ 362941 h 1677391"/>
                <a:gd name="connsiteX35" fmla="*/ 774700 w 774700"/>
                <a:gd name="connsiteY35" fmla="*/ 274041 h 1677391"/>
                <a:gd name="connsiteX36" fmla="*/ 635000 w 774700"/>
                <a:gd name="connsiteY36" fmla="*/ 197841 h 1677391"/>
                <a:gd name="connsiteX37" fmla="*/ 571500 w 774700"/>
                <a:gd name="connsiteY37" fmla="*/ 172441 h 1677391"/>
                <a:gd name="connsiteX38" fmla="*/ 520700 w 774700"/>
                <a:gd name="connsiteY38" fmla="*/ 166091 h 1677391"/>
                <a:gd name="connsiteX39" fmla="*/ 381000 w 774700"/>
                <a:gd name="connsiteY39" fmla="*/ 96241 h 1677391"/>
                <a:gd name="connsiteX40" fmla="*/ 292100 w 774700"/>
                <a:gd name="connsiteY40" fmla="*/ 32741 h 1677391"/>
                <a:gd name="connsiteX41" fmla="*/ 234950 w 774700"/>
                <a:gd name="connsiteY41" fmla="*/ 26391 h 1677391"/>
                <a:gd name="connsiteX42" fmla="*/ 158750 w 774700"/>
                <a:gd name="connsiteY42" fmla="*/ 20041 h 1677391"/>
                <a:gd name="connsiteX43" fmla="*/ 120650 w 774700"/>
                <a:gd name="connsiteY43" fmla="*/ 13691 h 1677391"/>
                <a:gd name="connsiteX44" fmla="*/ 12700 w 774700"/>
                <a:gd name="connsiteY44" fmla="*/ 7341 h 167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74700" h="1677391">
                  <a:moveTo>
                    <a:pt x="12700" y="7341"/>
                  </a:moveTo>
                  <a:cubicBezTo>
                    <a:pt x="-6350" y="26391"/>
                    <a:pt x="8648" y="87784"/>
                    <a:pt x="6350" y="127991"/>
                  </a:cubicBezTo>
                  <a:cubicBezTo>
                    <a:pt x="4414" y="161868"/>
                    <a:pt x="0" y="195658"/>
                    <a:pt x="0" y="229591"/>
                  </a:cubicBezTo>
                  <a:cubicBezTo>
                    <a:pt x="0" y="312168"/>
                    <a:pt x="976" y="394839"/>
                    <a:pt x="6350" y="477241"/>
                  </a:cubicBezTo>
                  <a:cubicBezTo>
                    <a:pt x="7353" y="492618"/>
                    <a:pt x="15707" y="506648"/>
                    <a:pt x="19050" y="521691"/>
                  </a:cubicBezTo>
                  <a:cubicBezTo>
                    <a:pt x="28276" y="563210"/>
                    <a:pt x="32293" y="595345"/>
                    <a:pt x="38100" y="635991"/>
                  </a:cubicBezTo>
                  <a:cubicBezTo>
                    <a:pt x="40217" y="754524"/>
                    <a:pt x="42780" y="873051"/>
                    <a:pt x="44450" y="991591"/>
                  </a:cubicBezTo>
                  <a:cubicBezTo>
                    <a:pt x="47014" y="1173619"/>
                    <a:pt x="46928" y="1355687"/>
                    <a:pt x="50800" y="1537691"/>
                  </a:cubicBezTo>
                  <a:cubicBezTo>
                    <a:pt x="50978" y="1546040"/>
                    <a:pt x="56721" y="1598074"/>
                    <a:pt x="63500" y="1613891"/>
                  </a:cubicBezTo>
                  <a:cubicBezTo>
                    <a:pt x="66506" y="1620906"/>
                    <a:pt x="72787" y="1626115"/>
                    <a:pt x="76200" y="1632941"/>
                  </a:cubicBezTo>
                  <a:cubicBezTo>
                    <a:pt x="88245" y="1657032"/>
                    <a:pt x="73505" y="1660842"/>
                    <a:pt x="114300" y="1671041"/>
                  </a:cubicBezTo>
                  <a:cubicBezTo>
                    <a:pt x="136981" y="1676711"/>
                    <a:pt x="160867" y="1675274"/>
                    <a:pt x="184150" y="1677391"/>
                  </a:cubicBezTo>
                  <a:cubicBezTo>
                    <a:pt x="194733" y="1671041"/>
                    <a:pt x="209550" y="1668924"/>
                    <a:pt x="215900" y="1658341"/>
                  </a:cubicBezTo>
                  <a:cubicBezTo>
                    <a:pt x="223601" y="1645507"/>
                    <a:pt x="217517" y="1628090"/>
                    <a:pt x="222250" y="1613891"/>
                  </a:cubicBezTo>
                  <a:cubicBezTo>
                    <a:pt x="226153" y="1602182"/>
                    <a:pt x="234950" y="1592724"/>
                    <a:pt x="241300" y="1582141"/>
                  </a:cubicBezTo>
                  <a:cubicBezTo>
                    <a:pt x="245533" y="1556741"/>
                    <a:pt x="249984" y="1531376"/>
                    <a:pt x="254000" y="1505941"/>
                  </a:cubicBezTo>
                  <a:cubicBezTo>
                    <a:pt x="254490" y="1502835"/>
                    <a:pt x="262741" y="1438649"/>
                    <a:pt x="266700" y="1429741"/>
                  </a:cubicBezTo>
                  <a:cubicBezTo>
                    <a:pt x="270998" y="1420070"/>
                    <a:pt x="279400" y="1412808"/>
                    <a:pt x="285750" y="1404341"/>
                  </a:cubicBezTo>
                  <a:cubicBezTo>
                    <a:pt x="289983" y="1387408"/>
                    <a:pt x="292579" y="1369979"/>
                    <a:pt x="298450" y="1353541"/>
                  </a:cubicBezTo>
                  <a:cubicBezTo>
                    <a:pt x="305676" y="1333307"/>
                    <a:pt x="325270" y="1302491"/>
                    <a:pt x="336550" y="1283691"/>
                  </a:cubicBezTo>
                  <a:cubicBezTo>
                    <a:pt x="360793" y="1198839"/>
                    <a:pt x="335737" y="1279455"/>
                    <a:pt x="368300" y="1194791"/>
                  </a:cubicBezTo>
                  <a:cubicBezTo>
                    <a:pt x="373106" y="1182296"/>
                    <a:pt x="375851" y="1169048"/>
                    <a:pt x="381000" y="1156691"/>
                  </a:cubicBezTo>
                  <a:cubicBezTo>
                    <a:pt x="386461" y="1143584"/>
                    <a:pt x="394644" y="1131721"/>
                    <a:pt x="400050" y="1118591"/>
                  </a:cubicBezTo>
                  <a:cubicBezTo>
                    <a:pt x="409483" y="1095682"/>
                    <a:pt x="412592" y="1069918"/>
                    <a:pt x="425450" y="1048741"/>
                  </a:cubicBezTo>
                  <a:cubicBezTo>
                    <a:pt x="448959" y="1010020"/>
                    <a:pt x="482873" y="978482"/>
                    <a:pt x="508000" y="940791"/>
                  </a:cubicBezTo>
                  <a:cubicBezTo>
                    <a:pt x="541702" y="890238"/>
                    <a:pt x="522607" y="913484"/>
                    <a:pt x="565150" y="870941"/>
                  </a:cubicBezTo>
                  <a:cubicBezTo>
                    <a:pt x="573617" y="847658"/>
                    <a:pt x="579011" y="823015"/>
                    <a:pt x="590550" y="801091"/>
                  </a:cubicBezTo>
                  <a:cubicBezTo>
                    <a:pt x="600408" y="782360"/>
                    <a:pt x="616658" y="767733"/>
                    <a:pt x="628650" y="750291"/>
                  </a:cubicBezTo>
                  <a:cubicBezTo>
                    <a:pt x="653392" y="714303"/>
                    <a:pt x="674640" y="676015"/>
                    <a:pt x="692150" y="635991"/>
                  </a:cubicBezTo>
                  <a:cubicBezTo>
                    <a:pt x="697516" y="623726"/>
                    <a:pt x="700617" y="610591"/>
                    <a:pt x="704850" y="597891"/>
                  </a:cubicBezTo>
                  <a:cubicBezTo>
                    <a:pt x="706967" y="580958"/>
                    <a:pt x="707853" y="563825"/>
                    <a:pt x="711200" y="547091"/>
                  </a:cubicBezTo>
                  <a:cubicBezTo>
                    <a:pt x="714222" y="531981"/>
                    <a:pt x="720163" y="517590"/>
                    <a:pt x="723900" y="502641"/>
                  </a:cubicBezTo>
                  <a:cubicBezTo>
                    <a:pt x="726518" y="492170"/>
                    <a:pt x="728374" y="481520"/>
                    <a:pt x="730250" y="470891"/>
                  </a:cubicBezTo>
                  <a:cubicBezTo>
                    <a:pt x="734725" y="445532"/>
                    <a:pt x="737052" y="419757"/>
                    <a:pt x="742950" y="394691"/>
                  </a:cubicBezTo>
                  <a:cubicBezTo>
                    <a:pt x="745561" y="383595"/>
                    <a:pt x="752298" y="373836"/>
                    <a:pt x="755650" y="362941"/>
                  </a:cubicBezTo>
                  <a:cubicBezTo>
                    <a:pt x="767157" y="325542"/>
                    <a:pt x="768664" y="310259"/>
                    <a:pt x="774700" y="274041"/>
                  </a:cubicBezTo>
                  <a:cubicBezTo>
                    <a:pt x="711891" y="234786"/>
                    <a:pt x="715070" y="234540"/>
                    <a:pt x="635000" y="197841"/>
                  </a:cubicBezTo>
                  <a:cubicBezTo>
                    <a:pt x="614276" y="188342"/>
                    <a:pt x="593466" y="178543"/>
                    <a:pt x="571500" y="172441"/>
                  </a:cubicBezTo>
                  <a:cubicBezTo>
                    <a:pt x="555057" y="167874"/>
                    <a:pt x="537633" y="168208"/>
                    <a:pt x="520700" y="166091"/>
                  </a:cubicBezTo>
                  <a:cubicBezTo>
                    <a:pt x="441751" y="132256"/>
                    <a:pt x="441608" y="137565"/>
                    <a:pt x="381000" y="96241"/>
                  </a:cubicBezTo>
                  <a:cubicBezTo>
                    <a:pt x="350912" y="75726"/>
                    <a:pt x="328294" y="36763"/>
                    <a:pt x="292100" y="32741"/>
                  </a:cubicBezTo>
                  <a:lnTo>
                    <a:pt x="234950" y="26391"/>
                  </a:lnTo>
                  <a:cubicBezTo>
                    <a:pt x="209577" y="23975"/>
                    <a:pt x="184082" y="22856"/>
                    <a:pt x="158750" y="20041"/>
                  </a:cubicBezTo>
                  <a:cubicBezTo>
                    <a:pt x="145954" y="18619"/>
                    <a:pt x="133512" y="14276"/>
                    <a:pt x="120650" y="13691"/>
                  </a:cubicBezTo>
                  <a:cubicBezTo>
                    <a:pt x="86818" y="12153"/>
                    <a:pt x="31750" y="-11709"/>
                    <a:pt x="12700" y="7341"/>
                  </a:cubicBezTo>
                  <a:close/>
                </a:path>
              </a:pathLst>
            </a:custGeom>
            <a:solidFill>
              <a:srgbClr val="00F9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Vapaamuotoinen: Muoto 7">
              <a:extLst>
                <a:ext uri="{FF2B5EF4-FFF2-40B4-BE49-F238E27FC236}">
                  <a16:creationId xmlns:a16="http://schemas.microsoft.com/office/drawing/2014/main" id="{715934AB-7EBC-3699-ADE9-475443856FD5}"/>
                </a:ext>
              </a:extLst>
            </p:cNvPr>
            <p:cNvSpPr/>
            <p:nvPr/>
          </p:nvSpPr>
          <p:spPr>
            <a:xfrm>
              <a:off x="1470363" y="1527289"/>
              <a:ext cx="1716186" cy="1607256"/>
            </a:xfrm>
            <a:custGeom>
              <a:avLst/>
              <a:gdLst>
                <a:gd name="connsiteX0" fmla="*/ 1686 w 1716186"/>
                <a:gd name="connsiteY0" fmla="*/ 628650 h 1607256"/>
                <a:gd name="connsiteX1" fmla="*/ 52486 w 1716186"/>
                <a:gd name="connsiteY1" fmla="*/ 711200 h 1607256"/>
                <a:gd name="connsiteX2" fmla="*/ 109636 w 1716186"/>
                <a:gd name="connsiteY2" fmla="*/ 755650 h 1607256"/>
                <a:gd name="connsiteX3" fmla="*/ 135036 w 1716186"/>
                <a:gd name="connsiteY3" fmla="*/ 774700 h 1607256"/>
                <a:gd name="connsiteX4" fmla="*/ 154086 w 1716186"/>
                <a:gd name="connsiteY4" fmla="*/ 793750 h 1607256"/>
                <a:gd name="connsiteX5" fmla="*/ 300136 w 1716186"/>
                <a:gd name="connsiteY5" fmla="*/ 946150 h 1607256"/>
                <a:gd name="connsiteX6" fmla="*/ 376336 w 1716186"/>
                <a:gd name="connsiteY6" fmla="*/ 984250 h 1607256"/>
                <a:gd name="connsiteX7" fmla="*/ 490636 w 1716186"/>
                <a:gd name="connsiteY7" fmla="*/ 1054100 h 1607256"/>
                <a:gd name="connsiteX8" fmla="*/ 617636 w 1716186"/>
                <a:gd name="connsiteY8" fmla="*/ 1155700 h 1607256"/>
                <a:gd name="connsiteX9" fmla="*/ 649386 w 1716186"/>
                <a:gd name="connsiteY9" fmla="*/ 1174750 h 1607256"/>
                <a:gd name="connsiteX10" fmla="*/ 750986 w 1716186"/>
                <a:gd name="connsiteY10" fmla="*/ 1270000 h 1607256"/>
                <a:gd name="connsiteX11" fmla="*/ 782736 w 1716186"/>
                <a:gd name="connsiteY11" fmla="*/ 1301750 h 1607256"/>
                <a:gd name="connsiteX12" fmla="*/ 833536 w 1716186"/>
                <a:gd name="connsiteY12" fmla="*/ 1333500 h 1607256"/>
                <a:gd name="connsiteX13" fmla="*/ 916086 w 1716186"/>
                <a:gd name="connsiteY13" fmla="*/ 1403350 h 1607256"/>
                <a:gd name="connsiteX14" fmla="*/ 1055786 w 1716186"/>
                <a:gd name="connsiteY14" fmla="*/ 1479550 h 1607256"/>
                <a:gd name="connsiteX15" fmla="*/ 1144686 w 1716186"/>
                <a:gd name="connsiteY15" fmla="*/ 1549400 h 1607256"/>
                <a:gd name="connsiteX16" fmla="*/ 1252636 w 1716186"/>
                <a:gd name="connsiteY16" fmla="*/ 1587500 h 1607256"/>
                <a:gd name="connsiteX17" fmla="*/ 1309786 w 1716186"/>
                <a:gd name="connsiteY17" fmla="*/ 1606550 h 1607256"/>
                <a:gd name="connsiteX18" fmla="*/ 1436786 w 1716186"/>
                <a:gd name="connsiteY18" fmla="*/ 1593850 h 1607256"/>
                <a:gd name="connsiteX19" fmla="*/ 1487586 w 1716186"/>
                <a:gd name="connsiteY19" fmla="*/ 1587500 h 1607256"/>
                <a:gd name="connsiteX20" fmla="*/ 1665386 w 1716186"/>
                <a:gd name="connsiteY20" fmla="*/ 1600200 h 1607256"/>
                <a:gd name="connsiteX21" fmla="*/ 1697136 w 1716186"/>
                <a:gd name="connsiteY21" fmla="*/ 1606550 h 1607256"/>
                <a:gd name="connsiteX22" fmla="*/ 1709836 w 1716186"/>
                <a:gd name="connsiteY22" fmla="*/ 1587500 h 1607256"/>
                <a:gd name="connsiteX23" fmla="*/ 1716186 w 1716186"/>
                <a:gd name="connsiteY23" fmla="*/ 1320800 h 1607256"/>
                <a:gd name="connsiteX24" fmla="*/ 1709836 w 1716186"/>
                <a:gd name="connsiteY24" fmla="*/ 927100 h 1607256"/>
                <a:gd name="connsiteX25" fmla="*/ 1703486 w 1716186"/>
                <a:gd name="connsiteY25" fmla="*/ 895350 h 1607256"/>
                <a:gd name="connsiteX26" fmla="*/ 1690786 w 1716186"/>
                <a:gd name="connsiteY26" fmla="*/ 819150 h 1607256"/>
                <a:gd name="connsiteX27" fmla="*/ 1684436 w 1716186"/>
                <a:gd name="connsiteY27" fmla="*/ 622300 h 1607256"/>
                <a:gd name="connsiteX28" fmla="*/ 1671736 w 1716186"/>
                <a:gd name="connsiteY28" fmla="*/ 260350 h 1607256"/>
                <a:gd name="connsiteX29" fmla="*/ 1665386 w 1716186"/>
                <a:gd name="connsiteY29" fmla="*/ 114300 h 1607256"/>
                <a:gd name="connsiteX30" fmla="*/ 1659036 w 1716186"/>
                <a:gd name="connsiteY30" fmla="*/ 50800 h 1607256"/>
                <a:gd name="connsiteX31" fmla="*/ 1557436 w 1716186"/>
                <a:gd name="connsiteY31" fmla="*/ 19050 h 1607256"/>
                <a:gd name="connsiteX32" fmla="*/ 1411386 w 1716186"/>
                <a:gd name="connsiteY32" fmla="*/ 0 h 1607256"/>
                <a:gd name="connsiteX33" fmla="*/ 1252636 w 1716186"/>
                <a:gd name="connsiteY33" fmla="*/ 19050 h 1607256"/>
                <a:gd name="connsiteX34" fmla="*/ 1100236 w 1716186"/>
                <a:gd name="connsiteY34" fmla="*/ 76200 h 1607256"/>
                <a:gd name="connsiteX35" fmla="*/ 973236 w 1716186"/>
                <a:gd name="connsiteY35" fmla="*/ 107950 h 1607256"/>
                <a:gd name="connsiteX36" fmla="*/ 922436 w 1716186"/>
                <a:gd name="connsiteY36" fmla="*/ 139700 h 1607256"/>
                <a:gd name="connsiteX37" fmla="*/ 858936 w 1716186"/>
                <a:gd name="connsiteY37" fmla="*/ 146050 h 1607256"/>
                <a:gd name="connsiteX38" fmla="*/ 750986 w 1716186"/>
                <a:gd name="connsiteY38" fmla="*/ 158750 h 1607256"/>
                <a:gd name="connsiteX39" fmla="*/ 681136 w 1716186"/>
                <a:gd name="connsiteY39" fmla="*/ 177800 h 1607256"/>
                <a:gd name="connsiteX40" fmla="*/ 566836 w 1716186"/>
                <a:gd name="connsiteY40" fmla="*/ 203200 h 1607256"/>
                <a:gd name="connsiteX41" fmla="*/ 490636 w 1716186"/>
                <a:gd name="connsiteY41" fmla="*/ 254000 h 1607256"/>
                <a:gd name="connsiteX42" fmla="*/ 439836 w 1716186"/>
                <a:gd name="connsiteY42" fmla="*/ 292100 h 1607256"/>
                <a:gd name="connsiteX43" fmla="*/ 344586 w 1716186"/>
                <a:gd name="connsiteY43" fmla="*/ 349250 h 1607256"/>
                <a:gd name="connsiteX44" fmla="*/ 293786 w 1716186"/>
                <a:gd name="connsiteY44" fmla="*/ 368300 h 1607256"/>
                <a:gd name="connsiteX45" fmla="*/ 242986 w 1716186"/>
                <a:gd name="connsiteY45" fmla="*/ 406400 h 1607256"/>
                <a:gd name="connsiteX46" fmla="*/ 204886 w 1716186"/>
                <a:gd name="connsiteY46" fmla="*/ 431800 h 1607256"/>
                <a:gd name="connsiteX47" fmla="*/ 109636 w 1716186"/>
                <a:gd name="connsiteY47" fmla="*/ 520700 h 1607256"/>
                <a:gd name="connsiteX48" fmla="*/ 71536 w 1716186"/>
                <a:gd name="connsiteY48" fmla="*/ 552450 h 1607256"/>
                <a:gd name="connsiteX49" fmla="*/ 33436 w 1716186"/>
                <a:gd name="connsiteY49" fmla="*/ 577850 h 1607256"/>
                <a:gd name="connsiteX50" fmla="*/ 14386 w 1716186"/>
                <a:gd name="connsiteY50" fmla="*/ 603250 h 1607256"/>
                <a:gd name="connsiteX51" fmla="*/ 1686 w 1716186"/>
                <a:gd name="connsiteY51" fmla="*/ 628650 h 16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16186" h="1607256">
                  <a:moveTo>
                    <a:pt x="1686" y="628650"/>
                  </a:moveTo>
                  <a:cubicBezTo>
                    <a:pt x="8036" y="646642"/>
                    <a:pt x="17533" y="676247"/>
                    <a:pt x="52486" y="711200"/>
                  </a:cubicBezTo>
                  <a:cubicBezTo>
                    <a:pt x="69551" y="728265"/>
                    <a:pt x="90507" y="740935"/>
                    <a:pt x="109636" y="755650"/>
                  </a:cubicBezTo>
                  <a:cubicBezTo>
                    <a:pt x="118025" y="762103"/>
                    <a:pt x="127552" y="767216"/>
                    <a:pt x="135036" y="774700"/>
                  </a:cubicBezTo>
                  <a:cubicBezTo>
                    <a:pt x="141386" y="781050"/>
                    <a:pt x="148120" y="787038"/>
                    <a:pt x="154086" y="793750"/>
                  </a:cubicBezTo>
                  <a:cubicBezTo>
                    <a:pt x="198492" y="843706"/>
                    <a:pt x="243538" y="906532"/>
                    <a:pt x="300136" y="946150"/>
                  </a:cubicBezTo>
                  <a:cubicBezTo>
                    <a:pt x="353260" y="983337"/>
                    <a:pt x="310679" y="947482"/>
                    <a:pt x="376336" y="984250"/>
                  </a:cubicBezTo>
                  <a:cubicBezTo>
                    <a:pt x="415294" y="1006067"/>
                    <a:pt x="453924" y="1028684"/>
                    <a:pt x="490636" y="1054100"/>
                  </a:cubicBezTo>
                  <a:cubicBezTo>
                    <a:pt x="718987" y="1212189"/>
                    <a:pt x="469021" y="1031854"/>
                    <a:pt x="617636" y="1155700"/>
                  </a:cubicBezTo>
                  <a:cubicBezTo>
                    <a:pt x="627118" y="1163601"/>
                    <a:pt x="640015" y="1166718"/>
                    <a:pt x="649386" y="1174750"/>
                  </a:cubicBezTo>
                  <a:cubicBezTo>
                    <a:pt x="684632" y="1204961"/>
                    <a:pt x="718161" y="1237175"/>
                    <a:pt x="750986" y="1270000"/>
                  </a:cubicBezTo>
                  <a:cubicBezTo>
                    <a:pt x="761569" y="1280583"/>
                    <a:pt x="770873" y="1292624"/>
                    <a:pt x="782736" y="1301750"/>
                  </a:cubicBezTo>
                  <a:cubicBezTo>
                    <a:pt x="798564" y="1313925"/>
                    <a:pt x="817652" y="1321398"/>
                    <a:pt x="833536" y="1333500"/>
                  </a:cubicBezTo>
                  <a:cubicBezTo>
                    <a:pt x="862208" y="1355345"/>
                    <a:pt x="883846" y="1387230"/>
                    <a:pt x="916086" y="1403350"/>
                  </a:cubicBezTo>
                  <a:cubicBezTo>
                    <a:pt x="947556" y="1419085"/>
                    <a:pt x="1031626" y="1459416"/>
                    <a:pt x="1055786" y="1479550"/>
                  </a:cubicBezTo>
                  <a:cubicBezTo>
                    <a:pt x="1071935" y="1493008"/>
                    <a:pt x="1129586" y="1542152"/>
                    <a:pt x="1144686" y="1549400"/>
                  </a:cubicBezTo>
                  <a:cubicBezTo>
                    <a:pt x="1179087" y="1565912"/>
                    <a:pt x="1216577" y="1575018"/>
                    <a:pt x="1252636" y="1587500"/>
                  </a:cubicBezTo>
                  <a:cubicBezTo>
                    <a:pt x="1271612" y="1594069"/>
                    <a:pt x="1309786" y="1606550"/>
                    <a:pt x="1309786" y="1606550"/>
                  </a:cubicBezTo>
                  <a:lnTo>
                    <a:pt x="1436786" y="1593850"/>
                  </a:lnTo>
                  <a:cubicBezTo>
                    <a:pt x="1453754" y="1592032"/>
                    <a:pt x="1470527" y="1587026"/>
                    <a:pt x="1487586" y="1587500"/>
                  </a:cubicBezTo>
                  <a:cubicBezTo>
                    <a:pt x="1546981" y="1589150"/>
                    <a:pt x="1606119" y="1595967"/>
                    <a:pt x="1665386" y="1600200"/>
                  </a:cubicBezTo>
                  <a:cubicBezTo>
                    <a:pt x="1675969" y="1602317"/>
                    <a:pt x="1686758" y="1609515"/>
                    <a:pt x="1697136" y="1606550"/>
                  </a:cubicBezTo>
                  <a:cubicBezTo>
                    <a:pt x="1704474" y="1604453"/>
                    <a:pt x="1709328" y="1595115"/>
                    <a:pt x="1709836" y="1587500"/>
                  </a:cubicBezTo>
                  <a:cubicBezTo>
                    <a:pt x="1715751" y="1498772"/>
                    <a:pt x="1714069" y="1409700"/>
                    <a:pt x="1716186" y="1320800"/>
                  </a:cubicBezTo>
                  <a:cubicBezTo>
                    <a:pt x="1714069" y="1189567"/>
                    <a:pt x="1713752" y="1058292"/>
                    <a:pt x="1709836" y="927100"/>
                  </a:cubicBezTo>
                  <a:cubicBezTo>
                    <a:pt x="1709514" y="916312"/>
                    <a:pt x="1705260" y="905996"/>
                    <a:pt x="1703486" y="895350"/>
                  </a:cubicBezTo>
                  <a:cubicBezTo>
                    <a:pt x="1687733" y="800834"/>
                    <a:pt x="1705751" y="893975"/>
                    <a:pt x="1690786" y="819150"/>
                  </a:cubicBezTo>
                  <a:cubicBezTo>
                    <a:pt x="1688669" y="753533"/>
                    <a:pt x="1686098" y="687930"/>
                    <a:pt x="1684436" y="622300"/>
                  </a:cubicBezTo>
                  <a:cubicBezTo>
                    <a:pt x="1675806" y="281409"/>
                    <a:pt x="1689663" y="421693"/>
                    <a:pt x="1671736" y="260350"/>
                  </a:cubicBezTo>
                  <a:cubicBezTo>
                    <a:pt x="1669619" y="211667"/>
                    <a:pt x="1668334" y="162940"/>
                    <a:pt x="1665386" y="114300"/>
                  </a:cubicBezTo>
                  <a:cubicBezTo>
                    <a:pt x="1664099" y="93067"/>
                    <a:pt x="1674987" y="64874"/>
                    <a:pt x="1659036" y="50800"/>
                  </a:cubicBezTo>
                  <a:cubicBezTo>
                    <a:pt x="1632430" y="27324"/>
                    <a:pt x="1591927" y="27375"/>
                    <a:pt x="1557436" y="19050"/>
                  </a:cubicBezTo>
                  <a:cubicBezTo>
                    <a:pt x="1517988" y="9528"/>
                    <a:pt x="1453590" y="4220"/>
                    <a:pt x="1411386" y="0"/>
                  </a:cubicBezTo>
                  <a:cubicBezTo>
                    <a:pt x="1358469" y="6350"/>
                    <a:pt x="1304946" y="8843"/>
                    <a:pt x="1252636" y="19050"/>
                  </a:cubicBezTo>
                  <a:cubicBezTo>
                    <a:pt x="1096573" y="49501"/>
                    <a:pt x="1202190" y="38638"/>
                    <a:pt x="1100236" y="76200"/>
                  </a:cubicBezTo>
                  <a:cubicBezTo>
                    <a:pt x="1069602" y="87486"/>
                    <a:pt x="1007011" y="100444"/>
                    <a:pt x="973236" y="107950"/>
                  </a:cubicBezTo>
                  <a:cubicBezTo>
                    <a:pt x="956303" y="118533"/>
                    <a:pt x="941380" y="133385"/>
                    <a:pt x="922436" y="139700"/>
                  </a:cubicBezTo>
                  <a:cubicBezTo>
                    <a:pt x="902255" y="146427"/>
                    <a:pt x="880078" y="143701"/>
                    <a:pt x="858936" y="146050"/>
                  </a:cubicBezTo>
                  <a:lnTo>
                    <a:pt x="750986" y="158750"/>
                  </a:lnTo>
                  <a:cubicBezTo>
                    <a:pt x="727703" y="165100"/>
                    <a:pt x="704596" y="172137"/>
                    <a:pt x="681136" y="177800"/>
                  </a:cubicBezTo>
                  <a:cubicBezTo>
                    <a:pt x="643196" y="186958"/>
                    <a:pt x="566836" y="203200"/>
                    <a:pt x="566836" y="203200"/>
                  </a:cubicBezTo>
                  <a:cubicBezTo>
                    <a:pt x="541436" y="220133"/>
                    <a:pt x="515058" y="235684"/>
                    <a:pt x="490636" y="254000"/>
                  </a:cubicBezTo>
                  <a:cubicBezTo>
                    <a:pt x="473703" y="266700"/>
                    <a:pt x="457565" y="280537"/>
                    <a:pt x="439836" y="292100"/>
                  </a:cubicBezTo>
                  <a:cubicBezTo>
                    <a:pt x="408822" y="312326"/>
                    <a:pt x="379255" y="336249"/>
                    <a:pt x="344586" y="349250"/>
                  </a:cubicBezTo>
                  <a:cubicBezTo>
                    <a:pt x="327653" y="355600"/>
                    <a:pt x="309548" y="359434"/>
                    <a:pt x="293786" y="368300"/>
                  </a:cubicBezTo>
                  <a:cubicBezTo>
                    <a:pt x="275338" y="378677"/>
                    <a:pt x="260210" y="394097"/>
                    <a:pt x="242986" y="406400"/>
                  </a:cubicBezTo>
                  <a:cubicBezTo>
                    <a:pt x="230566" y="415272"/>
                    <a:pt x="216984" y="422494"/>
                    <a:pt x="204886" y="431800"/>
                  </a:cubicBezTo>
                  <a:cubicBezTo>
                    <a:pt x="153211" y="471550"/>
                    <a:pt x="160788" y="473201"/>
                    <a:pt x="109636" y="520700"/>
                  </a:cubicBezTo>
                  <a:cubicBezTo>
                    <a:pt x="97522" y="531949"/>
                    <a:pt x="83892" y="541467"/>
                    <a:pt x="71536" y="552450"/>
                  </a:cubicBezTo>
                  <a:cubicBezTo>
                    <a:pt x="42996" y="577819"/>
                    <a:pt x="64551" y="567478"/>
                    <a:pt x="33436" y="577850"/>
                  </a:cubicBezTo>
                  <a:cubicBezTo>
                    <a:pt x="27086" y="586317"/>
                    <a:pt x="21274" y="595215"/>
                    <a:pt x="14386" y="603250"/>
                  </a:cubicBezTo>
                  <a:cubicBezTo>
                    <a:pt x="8542" y="610068"/>
                    <a:pt x="-4664" y="610658"/>
                    <a:pt x="1686" y="6286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Vapaamuotoinen: Muoto 8">
              <a:extLst>
                <a:ext uri="{FF2B5EF4-FFF2-40B4-BE49-F238E27FC236}">
                  <a16:creationId xmlns:a16="http://schemas.microsoft.com/office/drawing/2014/main" id="{B855FC6C-DAFA-27DB-FD2E-A832B23A7717}"/>
                </a:ext>
              </a:extLst>
            </p:cNvPr>
            <p:cNvSpPr/>
            <p:nvPr/>
          </p:nvSpPr>
          <p:spPr>
            <a:xfrm>
              <a:off x="849749" y="2152456"/>
              <a:ext cx="1733873" cy="1546533"/>
            </a:xfrm>
            <a:custGeom>
              <a:avLst/>
              <a:gdLst>
                <a:gd name="connsiteX0" fmla="*/ 635000 w 1733873"/>
                <a:gd name="connsiteY0" fmla="*/ 9833 h 1546533"/>
                <a:gd name="connsiteX1" fmla="*/ 793750 w 1733873"/>
                <a:gd name="connsiteY1" fmla="*/ 174933 h 1546533"/>
                <a:gd name="connsiteX2" fmla="*/ 1016000 w 1733873"/>
                <a:gd name="connsiteY2" fmla="*/ 365433 h 1546533"/>
                <a:gd name="connsiteX3" fmla="*/ 1079500 w 1733873"/>
                <a:gd name="connsiteY3" fmla="*/ 416233 h 1546533"/>
                <a:gd name="connsiteX4" fmla="*/ 1143000 w 1733873"/>
                <a:gd name="connsiteY4" fmla="*/ 467033 h 1546533"/>
                <a:gd name="connsiteX5" fmla="*/ 1187450 w 1733873"/>
                <a:gd name="connsiteY5" fmla="*/ 511483 h 1546533"/>
                <a:gd name="connsiteX6" fmla="*/ 1257300 w 1733873"/>
                <a:gd name="connsiteY6" fmla="*/ 555933 h 1546533"/>
                <a:gd name="connsiteX7" fmla="*/ 1403350 w 1733873"/>
                <a:gd name="connsiteY7" fmla="*/ 714683 h 1546533"/>
                <a:gd name="connsiteX8" fmla="*/ 1479550 w 1733873"/>
                <a:gd name="connsiteY8" fmla="*/ 778183 h 1546533"/>
                <a:gd name="connsiteX9" fmla="*/ 1530350 w 1733873"/>
                <a:gd name="connsiteY9" fmla="*/ 803583 h 1546533"/>
                <a:gd name="connsiteX10" fmla="*/ 1574800 w 1733873"/>
                <a:gd name="connsiteY10" fmla="*/ 828983 h 1546533"/>
                <a:gd name="connsiteX11" fmla="*/ 1606550 w 1733873"/>
                <a:gd name="connsiteY11" fmla="*/ 854383 h 1546533"/>
                <a:gd name="connsiteX12" fmla="*/ 1644650 w 1733873"/>
                <a:gd name="connsiteY12" fmla="*/ 879783 h 1546533"/>
                <a:gd name="connsiteX13" fmla="*/ 1670050 w 1733873"/>
                <a:gd name="connsiteY13" fmla="*/ 898833 h 1546533"/>
                <a:gd name="connsiteX14" fmla="*/ 1689100 w 1733873"/>
                <a:gd name="connsiteY14" fmla="*/ 911533 h 1546533"/>
                <a:gd name="connsiteX15" fmla="*/ 1727200 w 1733873"/>
                <a:gd name="connsiteY15" fmla="*/ 943283 h 1546533"/>
                <a:gd name="connsiteX16" fmla="*/ 1714500 w 1733873"/>
                <a:gd name="connsiteY16" fmla="*/ 975033 h 1546533"/>
                <a:gd name="connsiteX17" fmla="*/ 1689100 w 1733873"/>
                <a:gd name="connsiteY17" fmla="*/ 1013133 h 1546533"/>
                <a:gd name="connsiteX18" fmla="*/ 1670050 w 1733873"/>
                <a:gd name="connsiteY18" fmla="*/ 1114733 h 1546533"/>
                <a:gd name="connsiteX19" fmla="*/ 1644650 w 1733873"/>
                <a:gd name="connsiteY19" fmla="*/ 1267133 h 1546533"/>
                <a:gd name="connsiteX20" fmla="*/ 1631950 w 1733873"/>
                <a:gd name="connsiteY20" fmla="*/ 1368733 h 1546533"/>
                <a:gd name="connsiteX21" fmla="*/ 1606550 w 1733873"/>
                <a:gd name="connsiteY21" fmla="*/ 1438583 h 1546533"/>
                <a:gd name="connsiteX22" fmla="*/ 1600200 w 1733873"/>
                <a:gd name="connsiteY22" fmla="*/ 1463983 h 1546533"/>
                <a:gd name="connsiteX23" fmla="*/ 1562100 w 1733873"/>
                <a:gd name="connsiteY23" fmla="*/ 1527483 h 1546533"/>
                <a:gd name="connsiteX24" fmla="*/ 1543050 w 1733873"/>
                <a:gd name="connsiteY24" fmla="*/ 1533833 h 1546533"/>
                <a:gd name="connsiteX25" fmla="*/ 1181100 w 1733873"/>
                <a:gd name="connsiteY25" fmla="*/ 1546533 h 1546533"/>
                <a:gd name="connsiteX26" fmla="*/ 660400 w 1733873"/>
                <a:gd name="connsiteY26" fmla="*/ 1527483 h 1546533"/>
                <a:gd name="connsiteX27" fmla="*/ 476250 w 1733873"/>
                <a:gd name="connsiteY27" fmla="*/ 1502083 h 1546533"/>
                <a:gd name="connsiteX28" fmla="*/ 387350 w 1733873"/>
                <a:gd name="connsiteY28" fmla="*/ 1489383 h 1546533"/>
                <a:gd name="connsiteX29" fmla="*/ 127000 w 1733873"/>
                <a:gd name="connsiteY29" fmla="*/ 1483033 h 1546533"/>
                <a:gd name="connsiteX30" fmla="*/ 50800 w 1733873"/>
                <a:gd name="connsiteY30" fmla="*/ 1254433 h 1546533"/>
                <a:gd name="connsiteX31" fmla="*/ 0 w 1733873"/>
                <a:gd name="connsiteY31" fmla="*/ 1108383 h 1546533"/>
                <a:gd name="connsiteX32" fmla="*/ 25400 w 1733873"/>
                <a:gd name="connsiteY32" fmla="*/ 994083 h 1546533"/>
                <a:gd name="connsiteX33" fmla="*/ 50800 w 1733873"/>
                <a:gd name="connsiteY33" fmla="*/ 936933 h 1546533"/>
                <a:gd name="connsiteX34" fmla="*/ 95250 w 1733873"/>
                <a:gd name="connsiteY34" fmla="*/ 848033 h 1546533"/>
                <a:gd name="connsiteX35" fmla="*/ 127000 w 1733873"/>
                <a:gd name="connsiteY35" fmla="*/ 784533 h 1546533"/>
                <a:gd name="connsiteX36" fmla="*/ 184150 w 1733873"/>
                <a:gd name="connsiteY36" fmla="*/ 657533 h 1546533"/>
                <a:gd name="connsiteX37" fmla="*/ 190500 w 1733873"/>
                <a:gd name="connsiteY37" fmla="*/ 613083 h 1546533"/>
                <a:gd name="connsiteX38" fmla="*/ 222250 w 1733873"/>
                <a:gd name="connsiteY38" fmla="*/ 467033 h 1546533"/>
                <a:gd name="connsiteX39" fmla="*/ 228600 w 1733873"/>
                <a:gd name="connsiteY39" fmla="*/ 409883 h 1546533"/>
                <a:gd name="connsiteX40" fmla="*/ 247650 w 1733873"/>
                <a:gd name="connsiteY40" fmla="*/ 320983 h 1546533"/>
                <a:gd name="connsiteX41" fmla="*/ 323850 w 1733873"/>
                <a:gd name="connsiteY41" fmla="*/ 232083 h 1546533"/>
                <a:gd name="connsiteX42" fmla="*/ 393700 w 1733873"/>
                <a:gd name="connsiteY42" fmla="*/ 155883 h 1546533"/>
                <a:gd name="connsiteX43" fmla="*/ 431800 w 1733873"/>
                <a:gd name="connsiteY43" fmla="*/ 136833 h 1546533"/>
                <a:gd name="connsiteX44" fmla="*/ 469900 w 1733873"/>
                <a:gd name="connsiteY44" fmla="*/ 105083 h 1546533"/>
                <a:gd name="connsiteX45" fmla="*/ 546100 w 1733873"/>
                <a:gd name="connsiteY45" fmla="*/ 73333 h 1546533"/>
                <a:gd name="connsiteX46" fmla="*/ 565150 w 1733873"/>
                <a:gd name="connsiteY46" fmla="*/ 60633 h 1546533"/>
                <a:gd name="connsiteX47" fmla="*/ 628650 w 1733873"/>
                <a:gd name="connsiteY47" fmla="*/ 47933 h 1546533"/>
                <a:gd name="connsiteX48" fmla="*/ 635000 w 1733873"/>
                <a:gd name="connsiteY48" fmla="*/ 9833 h 15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33873" h="1546533">
                  <a:moveTo>
                    <a:pt x="635000" y="9833"/>
                  </a:moveTo>
                  <a:cubicBezTo>
                    <a:pt x="662517" y="31000"/>
                    <a:pt x="513009" y="-90495"/>
                    <a:pt x="793750" y="174933"/>
                  </a:cubicBezTo>
                  <a:cubicBezTo>
                    <a:pt x="864651" y="241967"/>
                    <a:pt x="941451" y="302480"/>
                    <a:pt x="1016000" y="365433"/>
                  </a:cubicBezTo>
                  <a:cubicBezTo>
                    <a:pt x="1036710" y="382922"/>
                    <a:pt x="1058333" y="399300"/>
                    <a:pt x="1079500" y="416233"/>
                  </a:cubicBezTo>
                  <a:cubicBezTo>
                    <a:pt x="1100667" y="433166"/>
                    <a:pt x="1123833" y="447866"/>
                    <a:pt x="1143000" y="467033"/>
                  </a:cubicBezTo>
                  <a:cubicBezTo>
                    <a:pt x="1157817" y="481850"/>
                    <a:pt x="1170910" y="498619"/>
                    <a:pt x="1187450" y="511483"/>
                  </a:cubicBezTo>
                  <a:cubicBezTo>
                    <a:pt x="1209235" y="528427"/>
                    <a:pt x="1235639" y="538832"/>
                    <a:pt x="1257300" y="555933"/>
                  </a:cubicBezTo>
                  <a:cubicBezTo>
                    <a:pt x="1292411" y="583652"/>
                    <a:pt x="1391692" y="703025"/>
                    <a:pt x="1403350" y="714683"/>
                  </a:cubicBezTo>
                  <a:cubicBezTo>
                    <a:pt x="1426729" y="738062"/>
                    <a:pt x="1452463" y="759222"/>
                    <a:pt x="1479550" y="778183"/>
                  </a:cubicBezTo>
                  <a:cubicBezTo>
                    <a:pt x="1495060" y="789040"/>
                    <a:pt x="1513645" y="794674"/>
                    <a:pt x="1530350" y="803583"/>
                  </a:cubicBezTo>
                  <a:cubicBezTo>
                    <a:pt x="1545407" y="811614"/>
                    <a:pt x="1560601" y="819517"/>
                    <a:pt x="1574800" y="828983"/>
                  </a:cubicBezTo>
                  <a:cubicBezTo>
                    <a:pt x="1586077" y="836501"/>
                    <a:pt x="1595589" y="846411"/>
                    <a:pt x="1606550" y="854383"/>
                  </a:cubicBezTo>
                  <a:cubicBezTo>
                    <a:pt x="1618894" y="863361"/>
                    <a:pt x="1632146" y="871030"/>
                    <a:pt x="1644650" y="879783"/>
                  </a:cubicBezTo>
                  <a:cubicBezTo>
                    <a:pt x="1653320" y="885852"/>
                    <a:pt x="1661438" y="892682"/>
                    <a:pt x="1670050" y="898833"/>
                  </a:cubicBezTo>
                  <a:cubicBezTo>
                    <a:pt x="1676260" y="903269"/>
                    <a:pt x="1683076" y="906848"/>
                    <a:pt x="1689100" y="911533"/>
                  </a:cubicBezTo>
                  <a:cubicBezTo>
                    <a:pt x="1702149" y="921682"/>
                    <a:pt x="1714500" y="932700"/>
                    <a:pt x="1727200" y="943283"/>
                  </a:cubicBezTo>
                  <a:cubicBezTo>
                    <a:pt x="1738445" y="977019"/>
                    <a:pt x="1736290" y="950131"/>
                    <a:pt x="1714500" y="975033"/>
                  </a:cubicBezTo>
                  <a:cubicBezTo>
                    <a:pt x="1704449" y="986520"/>
                    <a:pt x="1689100" y="1013133"/>
                    <a:pt x="1689100" y="1013133"/>
                  </a:cubicBezTo>
                  <a:cubicBezTo>
                    <a:pt x="1663367" y="1103200"/>
                    <a:pt x="1687764" y="1008451"/>
                    <a:pt x="1670050" y="1114733"/>
                  </a:cubicBezTo>
                  <a:cubicBezTo>
                    <a:pt x="1632675" y="1338982"/>
                    <a:pt x="1663198" y="1112565"/>
                    <a:pt x="1644650" y="1267133"/>
                  </a:cubicBezTo>
                  <a:cubicBezTo>
                    <a:pt x="1640584" y="1301020"/>
                    <a:pt x="1643614" y="1336658"/>
                    <a:pt x="1631950" y="1368733"/>
                  </a:cubicBezTo>
                  <a:cubicBezTo>
                    <a:pt x="1623483" y="1392016"/>
                    <a:pt x="1614385" y="1415079"/>
                    <a:pt x="1606550" y="1438583"/>
                  </a:cubicBezTo>
                  <a:cubicBezTo>
                    <a:pt x="1603790" y="1446862"/>
                    <a:pt x="1602598" y="1455592"/>
                    <a:pt x="1600200" y="1463983"/>
                  </a:cubicBezTo>
                  <a:cubicBezTo>
                    <a:pt x="1592610" y="1490548"/>
                    <a:pt x="1585451" y="1504132"/>
                    <a:pt x="1562100" y="1527483"/>
                  </a:cubicBezTo>
                  <a:cubicBezTo>
                    <a:pt x="1557367" y="1532216"/>
                    <a:pt x="1549735" y="1533499"/>
                    <a:pt x="1543050" y="1533833"/>
                  </a:cubicBezTo>
                  <a:cubicBezTo>
                    <a:pt x="1422476" y="1539862"/>
                    <a:pt x="1301750" y="1542300"/>
                    <a:pt x="1181100" y="1546533"/>
                  </a:cubicBezTo>
                  <a:cubicBezTo>
                    <a:pt x="1007533" y="1540183"/>
                    <a:pt x="832454" y="1551215"/>
                    <a:pt x="660400" y="1527483"/>
                  </a:cubicBezTo>
                  <a:lnTo>
                    <a:pt x="476250" y="1502083"/>
                  </a:lnTo>
                  <a:cubicBezTo>
                    <a:pt x="446603" y="1497946"/>
                    <a:pt x="417275" y="1490113"/>
                    <a:pt x="387350" y="1489383"/>
                  </a:cubicBezTo>
                  <a:lnTo>
                    <a:pt x="127000" y="1483033"/>
                  </a:lnTo>
                  <a:cubicBezTo>
                    <a:pt x="70854" y="1389456"/>
                    <a:pt x="122145" y="1481060"/>
                    <a:pt x="50800" y="1254433"/>
                  </a:cubicBezTo>
                  <a:cubicBezTo>
                    <a:pt x="35322" y="1205268"/>
                    <a:pt x="0" y="1108383"/>
                    <a:pt x="0" y="1108383"/>
                  </a:cubicBezTo>
                  <a:cubicBezTo>
                    <a:pt x="8467" y="1070283"/>
                    <a:pt x="14312" y="1031504"/>
                    <a:pt x="25400" y="994083"/>
                  </a:cubicBezTo>
                  <a:cubicBezTo>
                    <a:pt x="31322" y="974095"/>
                    <a:pt x="41806" y="955740"/>
                    <a:pt x="50800" y="936933"/>
                  </a:cubicBezTo>
                  <a:cubicBezTo>
                    <a:pt x="65095" y="907044"/>
                    <a:pt x="80433" y="877666"/>
                    <a:pt x="95250" y="848033"/>
                  </a:cubicBezTo>
                  <a:cubicBezTo>
                    <a:pt x="105833" y="826866"/>
                    <a:pt x="117289" y="806114"/>
                    <a:pt x="127000" y="784533"/>
                  </a:cubicBezTo>
                  <a:lnTo>
                    <a:pt x="184150" y="657533"/>
                  </a:lnTo>
                  <a:cubicBezTo>
                    <a:pt x="186267" y="642716"/>
                    <a:pt x="187565" y="627759"/>
                    <a:pt x="190500" y="613083"/>
                  </a:cubicBezTo>
                  <a:cubicBezTo>
                    <a:pt x="200271" y="564230"/>
                    <a:pt x="216748" y="516549"/>
                    <a:pt x="222250" y="467033"/>
                  </a:cubicBezTo>
                  <a:cubicBezTo>
                    <a:pt x="224367" y="447983"/>
                    <a:pt x="226223" y="428902"/>
                    <a:pt x="228600" y="409883"/>
                  </a:cubicBezTo>
                  <a:cubicBezTo>
                    <a:pt x="232167" y="381349"/>
                    <a:pt x="235947" y="347732"/>
                    <a:pt x="247650" y="320983"/>
                  </a:cubicBezTo>
                  <a:cubicBezTo>
                    <a:pt x="284452" y="236864"/>
                    <a:pt x="264834" y="285734"/>
                    <a:pt x="323850" y="232083"/>
                  </a:cubicBezTo>
                  <a:cubicBezTo>
                    <a:pt x="398492" y="164227"/>
                    <a:pt x="283774" y="240442"/>
                    <a:pt x="393700" y="155883"/>
                  </a:cubicBezTo>
                  <a:cubicBezTo>
                    <a:pt x="404954" y="147226"/>
                    <a:pt x="419986" y="144709"/>
                    <a:pt x="431800" y="136833"/>
                  </a:cubicBezTo>
                  <a:cubicBezTo>
                    <a:pt x="445555" y="127663"/>
                    <a:pt x="455449" y="113112"/>
                    <a:pt x="469900" y="105083"/>
                  </a:cubicBezTo>
                  <a:cubicBezTo>
                    <a:pt x="493954" y="91720"/>
                    <a:pt x="523205" y="88597"/>
                    <a:pt x="546100" y="73333"/>
                  </a:cubicBezTo>
                  <a:cubicBezTo>
                    <a:pt x="552450" y="69100"/>
                    <a:pt x="558135" y="63639"/>
                    <a:pt x="565150" y="60633"/>
                  </a:cubicBezTo>
                  <a:cubicBezTo>
                    <a:pt x="582061" y="53385"/>
                    <a:pt x="612892" y="52435"/>
                    <a:pt x="628650" y="47933"/>
                  </a:cubicBezTo>
                  <a:cubicBezTo>
                    <a:pt x="631528" y="47111"/>
                    <a:pt x="607483" y="-11334"/>
                    <a:pt x="635000" y="9833"/>
                  </a:cubicBezTo>
                  <a:close/>
                </a:path>
              </a:pathLst>
            </a:custGeom>
            <a:solidFill>
              <a:srgbClr val="00FD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Vapaamuotoinen: Muoto 15">
              <a:extLst>
                <a:ext uri="{FF2B5EF4-FFF2-40B4-BE49-F238E27FC236}">
                  <a16:creationId xmlns:a16="http://schemas.microsoft.com/office/drawing/2014/main" id="{89759E75-CFC7-DB4C-6E24-8A02DE1C09EE}"/>
                </a:ext>
              </a:extLst>
            </p:cNvPr>
            <p:cNvSpPr/>
            <p:nvPr/>
          </p:nvSpPr>
          <p:spPr>
            <a:xfrm>
              <a:off x="818811" y="2948338"/>
              <a:ext cx="4027081" cy="2421467"/>
            </a:xfrm>
            <a:custGeom>
              <a:avLst/>
              <a:gdLst>
                <a:gd name="connsiteX0" fmla="*/ 12373 w 4027081"/>
                <a:gd name="connsiteY0" fmla="*/ 635000 h 2421467"/>
                <a:gd name="connsiteX1" fmla="*/ 232506 w 4027081"/>
                <a:gd name="connsiteY1" fmla="*/ 643467 h 2421467"/>
                <a:gd name="connsiteX2" fmla="*/ 418773 w 4027081"/>
                <a:gd name="connsiteY2" fmla="*/ 660400 h 2421467"/>
                <a:gd name="connsiteX3" fmla="*/ 562706 w 4027081"/>
                <a:gd name="connsiteY3" fmla="*/ 668867 h 2421467"/>
                <a:gd name="connsiteX4" fmla="*/ 1316240 w 4027081"/>
                <a:gd name="connsiteY4" fmla="*/ 711200 h 2421467"/>
                <a:gd name="connsiteX5" fmla="*/ 1925840 w 4027081"/>
                <a:gd name="connsiteY5" fmla="*/ 694267 h 2421467"/>
                <a:gd name="connsiteX6" fmla="*/ 2078240 w 4027081"/>
                <a:gd name="connsiteY6" fmla="*/ 685800 h 2421467"/>
                <a:gd name="connsiteX7" fmla="*/ 2433840 w 4027081"/>
                <a:gd name="connsiteY7" fmla="*/ 643467 h 2421467"/>
                <a:gd name="connsiteX8" fmla="*/ 2687840 w 4027081"/>
                <a:gd name="connsiteY8" fmla="*/ 592667 h 2421467"/>
                <a:gd name="connsiteX9" fmla="*/ 2764040 w 4027081"/>
                <a:gd name="connsiteY9" fmla="*/ 558800 h 2421467"/>
                <a:gd name="connsiteX10" fmla="*/ 2814840 w 4027081"/>
                <a:gd name="connsiteY10" fmla="*/ 541867 h 2421467"/>
                <a:gd name="connsiteX11" fmla="*/ 2941840 w 4027081"/>
                <a:gd name="connsiteY11" fmla="*/ 524933 h 2421467"/>
                <a:gd name="connsiteX12" fmla="*/ 3018040 w 4027081"/>
                <a:gd name="connsiteY12" fmla="*/ 499533 h 2421467"/>
                <a:gd name="connsiteX13" fmla="*/ 3051906 w 4027081"/>
                <a:gd name="connsiteY13" fmla="*/ 491067 h 2421467"/>
                <a:gd name="connsiteX14" fmla="*/ 3094240 w 4027081"/>
                <a:gd name="connsiteY14" fmla="*/ 474133 h 2421467"/>
                <a:gd name="connsiteX15" fmla="*/ 3145040 w 4027081"/>
                <a:gd name="connsiteY15" fmla="*/ 457200 h 2421467"/>
                <a:gd name="connsiteX16" fmla="*/ 3212773 w 4027081"/>
                <a:gd name="connsiteY16" fmla="*/ 431800 h 2421467"/>
                <a:gd name="connsiteX17" fmla="*/ 3390573 w 4027081"/>
                <a:gd name="connsiteY17" fmla="*/ 397933 h 2421467"/>
                <a:gd name="connsiteX18" fmla="*/ 3458306 w 4027081"/>
                <a:gd name="connsiteY18" fmla="*/ 364067 h 2421467"/>
                <a:gd name="connsiteX19" fmla="*/ 3526040 w 4027081"/>
                <a:gd name="connsiteY19" fmla="*/ 304800 h 2421467"/>
                <a:gd name="connsiteX20" fmla="*/ 3576840 w 4027081"/>
                <a:gd name="connsiteY20" fmla="*/ 245533 h 2421467"/>
                <a:gd name="connsiteX21" fmla="*/ 3593773 w 4027081"/>
                <a:gd name="connsiteY21" fmla="*/ 211667 h 2421467"/>
                <a:gd name="connsiteX22" fmla="*/ 3661506 w 4027081"/>
                <a:gd name="connsiteY22" fmla="*/ 169333 h 2421467"/>
                <a:gd name="connsiteX23" fmla="*/ 3898573 w 4027081"/>
                <a:gd name="connsiteY23" fmla="*/ 33867 h 2421467"/>
                <a:gd name="connsiteX24" fmla="*/ 3923973 w 4027081"/>
                <a:gd name="connsiteY24" fmla="*/ 0 h 2421467"/>
                <a:gd name="connsiteX25" fmla="*/ 3966306 w 4027081"/>
                <a:gd name="connsiteY25" fmla="*/ 127000 h 2421467"/>
                <a:gd name="connsiteX26" fmla="*/ 4008640 w 4027081"/>
                <a:gd name="connsiteY26" fmla="*/ 254000 h 2421467"/>
                <a:gd name="connsiteX27" fmla="*/ 4025573 w 4027081"/>
                <a:gd name="connsiteY27" fmla="*/ 491067 h 2421467"/>
                <a:gd name="connsiteX28" fmla="*/ 3966306 w 4027081"/>
                <a:gd name="connsiteY28" fmla="*/ 745067 h 2421467"/>
                <a:gd name="connsiteX29" fmla="*/ 3847773 w 4027081"/>
                <a:gd name="connsiteY29" fmla="*/ 965200 h 2421467"/>
                <a:gd name="connsiteX30" fmla="*/ 3813906 w 4027081"/>
                <a:gd name="connsiteY30" fmla="*/ 1032933 h 2421467"/>
                <a:gd name="connsiteX31" fmla="*/ 3788506 w 4027081"/>
                <a:gd name="connsiteY31" fmla="*/ 1159933 h 2421467"/>
                <a:gd name="connsiteX32" fmla="*/ 3720773 w 4027081"/>
                <a:gd name="connsiteY32" fmla="*/ 1515533 h 2421467"/>
                <a:gd name="connsiteX33" fmla="*/ 3593773 w 4027081"/>
                <a:gd name="connsiteY33" fmla="*/ 1676400 h 2421467"/>
                <a:gd name="connsiteX34" fmla="*/ 3542973 w 4027081"/>
                <a:gd name="connsiteY34" fmla="*/ 1718733 h 2421467"/>
                <a:gd name="connsiteX35" fmla="*/ 3238173 w 4027081"/>
                <a:gd name="connsiteY35" fmla="*/ 2057400 h 2421467"/>
                <a:gd name="connsiteX36" fmla="*/ 2941840 w 4027081"/>
                <a:gd name="connsiteY36" fmla="*/ 2286000 h 2421467"/>
                <a:gd name="connsiteX37" fmla="*/ 2891040 w 4027081"/>
                <a:gd name="connsiteY37" fmla="*/ 2311400 h 2421467"/>
                <a:gd name="connsiteX38" fmla="*/ 2797906 w 4027081"/>
                <a:gd name="connsiteY38" fmla="*/ 2328333 h 2421467"/>
                <a:gd name="connsiteX39" fmla="*/ 2764040 w 4027081"/>
                <a:gd name="connsiteY39" fmla="*/ 2336800 h 2421467"/>
                <a:gd name="connsiteX40" fmla="*/ 2510040 w 4027081"/>
                <a:gd name="connsiteY40" fmla="*/ 2345267 h 2421467"/>
                <a:gd name="connsiteX41" fmla="*/ 2340706 w 4027081"/>
                <a:gd name="connsiteY41" fmla="*/ 2362200 h 2421467"/>
                <a:gd name="connsiteX42" fmla="*/ 2137506 w 4027081"/>
                <a:gd name="connsiteY42" fmla="*/ 2404533 h 2421467"/>
                <a:gd name="connsiteX43" fmla="*/ 1908906 w 4027081"/>
                <a:gd name="connsiteY43" fmla="*/ 2421467 h 2421467"/>
                <a:gd name="connsiteX44" fmla="*/ 1561773 w 4027081"/>
                <a:gd name="connsiteY44" fmla="*/ 2404533 h 2421467"/>
                <a:gd name="connsiteX45" fmla="*/ 1214640 w 4027081"/>
                <a:gd name="connsiteY45" fmla="*/ 2319867 h 2421467"/>
                <a:gd name="connsiteX46" fmla="*/ 875973 w 4027081"/>
                <a:gd name="connsiteY46" fmla="*/ 2150533 h 2421467"/>
                <a:gd name="connsiteX47" fmla="*/ 706640 w 4027081"/>
                <a:gd name="connsiteY47" fmla="*/ 1998133 h 2421467"/>
                <a:gd name="connsiteX48" fmla="*/ 410306 w 4027081"/>
                <a:gd name="connsiteY48" fmla="*/ 1490133 h 2421467"/>
                <a:gd name="connsiteX49" fmla="*/ 317173 w 4027081"/>
                <a:gd name="connsiteY49" fmla="*/ 1286933 h 2421467"/>
                <a:gd name="connsiteX50" fmla="*/ 240973 w 4027081"/>
                <a:gd name="connsiteY50" fmla="*/ 1159933 h 2421467"/>
                <a:gd name="connsiteX51" fmla="*/ 190173 w 4027081"/>
                <a:gd name="connsiteY51" fmla="*/ 982133 h 2421467"/>
                <a:gd name="connsiteX52" fmla="*/ 156306 w 4027081"/>
                <a:gd name="connsiteY52" fmla="*/ 880533 h 2421467"/>
                <a:gd name="connsiteX53" fmla="*/ 105506 w 4027081"/>
                <a:gd name="connsiteY53" fmla="*/ 804333 h 2421467"/>
                <a:gd name="connsiteX54" fmla="*/ 71640 w 4027081"/>
                <a:gd name="connsiteY54" fmla="*/ 745067 h 2421467"/>
                <a:gd name="connsiteX55" fmla="*/ 54706 w 4027081"/>
                <a:gd name="connsiteY55" fmla="*/ 728133 h 2421467"/>
                <a:gd name="connsiteX56" fmla="*/ 29306 w 4027081"/>
                <a:gd name="connsiteY56" fmla="*/ 677333 h 2421467"/>
                <a:gd name="connsiteX57" fmla="*/ 12373 w 4027081"/>
                <a:gd name="connsiteY57" fmla="*/ 635000 h 242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27081" h="2421467">
                  <a:moveTo>
                    <a:pt x="12373" y="635000"/>
                  </a:moveTo>
                  <a:cubicBezTo>
                    <a:pt x="46240" y="629356"/>
                    <a:pt x="159217" y="638886"/>
                    <a:pt x="232506" y="643467"/>
                  </a:cubicBezTo>
                  <a:cubicBezTo>
                    <a:pt x="294730" y="647356"/>
                    <a:pt x="356612" y="655618"/>
                    <a:pt x="418773" y="660400"/>
                  </a:cubicBezTo>
                  <a:cubicBezTo>
                    <a:pt x="466692" y="664086"/>
                    <a:pt x="514714" y="666307"/>
                    <a:pt x="562706" y="668867"/>
                  </a:cubicBezTo>
                  <a:cubicBezTo>
                    <a:pt x="1224633" y="704170"/>
                    <a:pt x="845647" y="680840"/>
                    <a:pt x="1316240" y="711200"/>
                  </a:cubicBezTo>
                  <a:lnTo>
                    <a:pt x="1925840" y="694267"/>
                  </a:lnTo>
                  <a:cubicBezTo>
                    <a:pt x="1976690" y="692572"/>
                    <a:pt x="2027614" y="690863"/>
                    <a:pt x="2078240" y="685800"/>
                  </a:cubicBezTo>
                  <a:cubicBezTo>
                    <a:pt x="2197018" y="673922"/>
                    <a:pt x="2315425" y="658538"/>
                    <a:pt x="2433840" y="643467"/>
                  </a:cubicBezTo>
                  <a:cubicBezTo>
                    <a:pt x="2541978" y="629704"/>
                    <a:pt x="2575015" y="620873"/>
                    <a:pt x="2687840" y="592667"/>
                  </a:cubicBezTo>
                  <a:cubicBezTo>
                    <a:pt x="2723372" y="583784"/>
                    <a:pt x="2721865" y="576373"/>
                    <a:pt x="2764040" y="558800"/>
                  </a:cubicBezTo>
                  <a:cubicBezTo>
                    <a:pt x="2780516" y="551935"/>
                    <a:pt x="2797448" y="545881"/>
                    <a:pt x="2814840" y="541867"/>
                  </a:cubicBezTo>
                  <a:cubicBezTo>
                    <a:pt x="2828652" y="538680"/>
                    <a:pt x="2931814" y="526186"/>
                    <a:pt x="2941840" y="524933"/>
                  </a:cubicBezTo>
                  <a:cubicBezTo>
                    <a:pt x="2967240" y="516466"/>
                    <a:pt x="2992450" y="507407"/>
                    <a:pt x="3018040" y="499533"/>
                  </a:cubicBezTo>
                  <a:cubicBezTo>
                    <a:pt x="3029162" y="496111"/>
                    <a:pt x="3040867" y="494747"/>
                    <a:pt x="3051906" y="491067"/>
                  </a:cubicBezTo>
                  <a:cubicBezTo>
                    <a:pt x="3066324" y="486261"/>
                    <a:pt x="3079957" y="479327"/>
                    <a:pt x="3094240" y="474133"/>
                  </a:cubicBezTo>
                  <a:cubicBezTo>
                    <a:pt x="3111015" y="468033"/>
                    <a:pt x="3128231" y="463203"/>
                    <a:pt x="3145040" y="457200"/>
                  </a:cubicBezTo>
                  <a:cubicBezTo>
                    <a:pt x="3167748" y="449090"/>
                    <a:pt x="3189441" y="437887"/>
                    <a:pt x="3212773" y="431800"/>
                  </a:cubicBezTo>
                  <a:cubicBezTo>
                    <a:pt x="3263661" y="418525"/>
                    <a:pt x="3334148" y="407338"/>
                    <a:pt x="3390573" y="397933"/>
                  </a:cubicBezTo>
                  <a:cubicBezTo>
                    <a:pt x="3413151" y="386644"/>
                    <a:pt x="3436502" y="376786"/>
                    <a:pt x="3458306" y="364067"/>
                  </a:cubicBezTo>
                  <a:cubicBezTo>
                    <a:pt x="3486290" y="347743"/>
                    <a:pt x="3503301" y="327539"/>
                    <a:pt x="3526040" y="304800"/>
                  </a:cubicBezTo>
                  <a:cubicBezTo>
                    <a:pt x="3568943" y="218992"/>
                    <a:pt x="3510896" y="322467"/>
                    <a:pt x="3576840" y="245533"/>
                  </a:cubicBezTo>
                  <a:cubicBezTo>
                    <a:pt x="3585054" y="235950"/>
                    <a:pt x="3584392" y="220110"/>
                    <a:pt x="3593773" y="211667"/>
                  </a:cubicBezTo>
                  <a:cubicBezTo>
                    <a:pt x="3613563" y="193856"/>
                    <a:pt x="3638037" y="181906"/>
                    <a:pt x="3661506" y="169333"/>
                  </a:cubicBezTo>
                  <a:cubicBezTo>
                    <a:pt x="3762063" y="115464"/>
                    <a:pt x="3822401" y="103114"/>
                    <a:pt x="3898573" y="33867"/>
                  </a:cubicBezTo>
                  <a:cubicBezTo>
                    <a:pt x="3909014" y="24375"/>
                    <a:pt x="3915506" y="11289"/>
                    <a:pt x="3923973" y="0"/>
                  </a:cubicBezTo>
                  <a:cubicBezTo>
                    <a:pt x="3973883" y="116456"/>
                    <a:pt x="3927548" y="-346"/>
                    <a:pt x="3966306" y="127000"/>
                  </a:cubicBezTo>
                  <a:cubicBezTo>
                    <a:pt x="3979299" y="169690"/>
                    <a:pt x="3994529" y="211667"/>
                    <a:pt x="4008640" y="254000"/>
                  </a:cubicBezTo>
                  <a:cubicBezTo>
                    <a:pt x="4014284" y="333022"/>
                    <a:pt x="4032377" y="412136"/>
                    <a:pt x="4025573" y="491067"/>
                  </a:cubicBezTo>
                  <a:cubicBezTo>
                    <a:pt x="4018106" y="577687"/>
                    <a:pt x="3993260" y="662410"/>
                    <a:pt x="3966306" y="745067"/>
                  </a:cubicBezTo>
                  <a:cubicBezTo>
                    <a:pt x="3940892" y="823004"/>
                    <a:pt x="3887363" y="893938"/>
                    <a:pt x="3847773" y="965200"/>
                  </a:cubicBezTo>
                  <a:cubicBezTo>
                    <a:pt x="3835514" y="987266"/>
                    <a:pt x="3825195" y="1010355"/>
                    <a:pt x="3813906" y="1032933"/>
                  </a:cubicBezTo>
                  <a:cubicBezTo>
                    <a:pt x="3795022" y="1108473"/>
                    <a:pt x="3797788" y="1087536"/>
                    <a:pt x="3788506" y="1159933"/>
                  </a:cubicBezTo>
                  <a:cubicBezTo>
                    <a:pt x="3781115" y="1217585"/>
                    <a:pt x="3778341" y="1427666"/>
                    <a:pt x="3720773" y="1515533"/>
                  </a:cubicBezTo>
                  <a:cubicBezTo>
                    <a:pt x="3683332" y="1572679"/>
                    <a:pt x="3646257" y="1632664"/>
                    <a:pt x="3593773" y="1676400"/>
                  </a:cubicBezTo>
                  <a:cubicBezTo>
                    <a:pt x="3576840" y="1690511"/>
                    <a:pt x="3557653" y="1702291"/>
                    <a:pt x="3542973" y="1718733"/>
                  </a:cubicBezTo>
                  <a:cubicBezTo>
                    <a:pt x="3435205" y="1839433"/>
                    <a:pt x="3364026" y="1955750"/>
                    <a:pt x="3238173" y="2057400"/>
                  </a:cubicBezTo>
                  <a:cubicBezTo>
                    <a:pt x="3147703" y="2130472"/>
                    <a:pt x="3046871" y="2222981"/>
                    <a:pt x="2941840" y="2286000"/>
                  </a:cubicBezTo>
                  <a:cubicBezTo>
                    <a:pt x="2925606" y="2295740"/>
                    <a:pt x="2909203" y="2306058"/>
                    <a:pt x="2891040" y="2311400"/>
                  </a:cubicBezTo>
                  <a:cubicBezTo>
                    <a:pt x="2860769" y="2320303"/>
                    <a:pt x="2828847" y="2322145"/>
                    <a:pt x="2797906" y="2328333"/>
                  </a:cubicBezTo>
                  <a:cubicBezTo>
                    <a:pt x="2786496" y="2330615"/>
                    <a:pt x="2775656" y="2336117"/>
                    <a:pt x="2764040" y="2336800"/>
                  </a:cubicBezTo>
                  <a:cubicBezTo>
                    <a:pt x="2679473" y="2341775"/>
                    <a:pt x="2594707" y="2342445"/>
                    <a:pt x="2510040" y="2345267"/>
                  </a:cubicBezTo>
                  <a:cubicBezTo>
                    <a:pt x="2453595" y="2350911"/>
                    <a:pt x="2396728" y="2353288"/>
                    <a:pt x="2340706" y="2362200"/>
                  </a:cubicBezTo>
                  <a:cubicBezTo>
                    <a:pt x="2272378" y="2373070"/>
                    <a:pt x="2206051" y="2395125"/>
                    <a:pt x="2137506" y="2404533"/>
                  </a:cubicBezTo>
                  <a:cubicBezTo>
                    <a:pt x="2061807" y="2414923"/>
                    <a:pt x="1985106" y="2415822"/>
                    <a:pt x="1908906" y="2421467"/>
                  </a:cubicBezTo>
                  <a:cubicBezTo>
                    <a:pt x="1877341" y="2420340"/>
                    <a:pt x="1637934" y="2415038"/>
                    <a:pt x="1561773" y="2404533"/>
                  </a:cubicBezTo>
                  <a:cubicBezTo>
                    <a:pt x="1450723" y="2389216"/>
                    <a:pt x="1316760" y="2353907"/>
                    <a:pt x="1214640" y="2319867"/>
                  </a:cubicBezTo>
                  <a:cubicBezTo>
                    <a:pt x="1042812" y="2262591"/>
                    <a:pt x="1000657" y="2253214"/>
                    <a:pt x="875973" y="2150533"/>
                  </a:cubicBezTo>
                  <a:cubicBezTo>
                    <a:pt x="817354" y="2102258"/>
                    <a:pt x="753262" y="2058075"/>
                    <a:pt x="706640" y="1998133"/>
                  </a:cubicBezTo>
                  <a:cubicBezTo>
                    <a:pt x="646890" y="1921311"/>
                    <a:pt x="469248" y="1608017"/>
                    <a:pt x="410306" y="1490133"/>
                  </a:cubicBezTo>
                  <a:cubicBezTo>
                    <a:pt x="376985" y="1423490"/>
                    <a:pt x="351173" y="1353232"/>
                    <a:pt x="317173" y="1286933"/>
                  </a:cubicBezTo>
                  <a:cubicBezTo>
                    <a:pt x="294645" y="1243004"/>
                    <a:pt x="262336" y="1204440"/>
                    <a:pt x="240973" y="1159933"/>
                  </a:cubicBezTo>
                  <a:cubicBezTo>
                    <a:pt x="232726" y="1142751"/>
                    <a:pt x="194495" y="996333"/>
                    <a:pt x="190173" y="982133"/>
                  </a:cubicBezTo>
                  <a:cubicBezTo>
                    <a:pt x="179779" y="947981"/>
                    <a:pt x="176108" y="910236"/>
                    <a:pt x="156306" y="880533"/>
                  </a:cubicBezTo>
                  <a:cubicBezTo>
                    <a:pt x="139373" y="855133"/>
                    <a:pt x="121685" y="830220"/>
                    <a:pt x="105506" y="804333"/>
                  </a:cubicBezTo>
                  <a:cubicBezTo>
                    <a:pt x="93447" y="785038"/>
                    <a:pt x="84261" y="763999"/>
                    <a:pt x="71640" y="745067"/>
                  </a:cubicBezTo>
                  <a:cubicBezTo>
                    <a:pt x="67212" y="738425"/>
                    <a:pt x="58937" y="734902"/>
                    <a:pt x="54706" y="728133"/>
                  </a:cubicBezTo>
                  <a:cubicBezTo>
                    <a:pt x="44672" y="712079"/>
                    <a:pt x="38500" y="693883"/>
                    <a:pt x="29306" y="677333"/>
                  </a:cubicBezTo>
                  <a:cubicBezTo>
                    <a:pt x="24364" y="668438"/>
                    <a:pt x="-21494" y="640644"/>
                    <a:pt x="12373" y="635000"/>
                  </a:cubicBezTo>
                  <a:close/>
                </a:path>
              </a:pathLst>
            </a:custGeom>
            <a:solidFill>
              <a:srgbClr val="FF40FF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Oval 3">
              <a:extLst>
                <a:ext uri="{FF2B5EF4-FFF2-40B4-BE49-F238E27FC236}">
                  <a16:creationId xmlns:a16="http://schemas.microsoft.com/office/drawing/2014/main" id="{208AC8E7-9763-300B-346A-8A11AE64D4B3}"/>
                </a:ext>
              </a:extLst>
            </p:cNvPr>
            <p:cNvSpPr/>
            <p:nvPr/>
          </p:nvSpPr>
          <p:spPr>
            <a:xfrm>
              <a:off x="963296" y="1618185"/>
              <a:ext cx="3761561" cy="376156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35" name="Graphic 9" descr="Smart Phone with solid fill">
              <a:extLst>
                <a:ext uri="{FF2B5EF4-FFF2-40B4-BE49-F238E27FC236}">
                  <a16:creationId xmlns:a16="http://schemas.microsoft.com/office/drawing/2014/main" id="{8396AD66-2920-E35A-C8EB-A2BDFBD2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92301" y="2622789"/>
              <a:ext cx="792362" cy="792362"/>
            </a:xfrm>
            <a:prstGeom prst="rect">
              <a:avLst/>
            </a:prstGeom>
          </p:spPr>
        </p:pic>
        <p:pic>
          <p:nvPicPr>
            <p:cNvPr id="38" name="Graphic 10" descr="House outline">
              <a:extLst>
                <a:ext uri="{FF2B5EF4-FFF2-40B4-BE49-F238E27FC236}">
                  <a16:creationId xmlns:a16="http://schemas.microsoft.com/office/drawing/2014/main" id="{CDD903E3-7993-3C63-20C3-C9C6DD9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279273" y="3946680"/>
              <a:ext cx="1203243" cy="1203244"/>
            </a:xfrm>
            <a:prstGeom prst="rect">
              <a:avLst/>
            </a:prstGeom>
          </p:spPr>
        </p:pic>
        <p:pic>
          <p:nvPicPr>
            <p:cNvPr id="39" name="Graphic 11" descr="Grocery bag with solid fill">
              <a:extLst>
                <a:ext uri="{FF2B5EF4-FFF2-40B4-BE49-F238E27FC236}">
                  <a16:creationId xmlns:a16="http://schemas.microsoft.com/office/drawing/2014/main" id="{6332C213-8D6E-B991-2F8F-DCFA7DD0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074294" y="1732937"/>
              <a:ext cx="962128" cy="962128"/>
            </a:xfrm>
            <a:prstGeom prst="rect">
              <a:avLst/>
            </a:prstGeom>
          </p:spPr>
        </p:pic>
        <p:pic>
          <p:nvPicPr>
            <p:cNvPr id="40" name="Graphic 13" descr="Piggy Bank outline">
              <a:extLst>
                <a:ext uri="{FF2B5EF4-FFF2-40B4-BE49-F238E27FC236}">
                  <a16:creationId xmlns:a16="http://schemas.microsoft.com/office/drawing/2014/main" id="{C3E8DA29-F26B-ECBE-AE10-87817969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662619" y="2357003"/>
              <a:ext cx="846571" cy="846571"/>
            </a:xfrm>
            <a:prstGeom prst="rect">
              <a:avLst/>
            </a:prstGeom>
          </p:spPr>
        </p:pic>
        <p:pic>
          <p:nvPicPr>
            <p:cNvPr id="41" name="Graphic 14" descr="Fresh Laundry outline">
              <a:extLst>
                <a:ext uri="{FF2B5EF4-FFF2-40B4-BE49-F238E27FC236}">
                  <a16:creationId xmlns:a16="http://schemas.microsoft.com/office/drawing/2014/main" id="{D5B1E668-3FAD-33CA-9360-F17121E7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077349" y="1727641"/>
              <a:ext cx="693404" cy="693404"/>
            </a:xfrm>
            <a:prstGeom prst="rect">
              <a:avLst/>
            </a:prstGeom>
          </p:spPr>
        </p:pic>
        <p:sp>
          <p:nvSpPr>
            <p:cNvPr id="42" name="Vuokaaviosymboli: Liitin 41">
              <a:extLst>
                <a:ext uri="{FF2B5EF4-FFF2-40B4-BE49-F238E27FC236}">
                  <a16:creationId xmlns:a16="http://schemas.microsoft.com/office/drawing/2014/main" id="{CF43CE32-F5D8-2ECC-2F92-F8D1F7411077}"/>
                </a:ext>
              </a:extLst>
            </p:cNvPr>
            <p:cNvSpPr/>
            <p:nvPr/>
          </p:nvSpPr>
          <p:spPr>
            <a:xfrm>
              <a:off x="2365923" y="2961700"/>
              <a:ext cx="1051337" cy="1051337"/>
            </a:xfrm>
            <a:prstGeom prst="flowChartConnector">
              <a:avLst/>
            </a:prstGeom>
            <a:solidFill>
              <a:srgbClr val="00A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6000" dirty="0"/>
                <a:t>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124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pyörä, ajoneuvo, lelu, maa-ajoneuvo">
            <a:extLst>
              <a:ext uri="{FF2B5EF4-FFF2-40B4-BE49-F238E27FC236}">
                <a16:creationId xmlns:a16="http://schemas.microsoft.com/office/drawing/2014/main" id="{A79CD2E4-2D29-EF58-E38B-D9BFD4387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6" y="1828800"/>
            <a:ext cx="5086119" cy="5086119"/>
          </a:xfrm>
          <a:prstGeom prst="rect">
            <a:avLst/>
          </a:prstGeom>
        </p:spPr>
      </p:pic>
      <p:pic>
        <p:nvPicPr>
          <p:cNvPr id="12" name="Kuva 11" descr="Kuva, joka sisältää kohteen lelu, animaatio">
            <a:extLst>
              <a:ext uri="{FF2B5EF4-FFF2-40B4-BE49-F238E27FC236}">
                <a16:creationId xmlns:a16="http://schemas.microsoft.com/office/drawing/2014/main" id="{1BAFF61B-8504-9541-8EBC-0B65BEBFC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4" r="14478"/>
          <a:stretch/>
        </p:blipFill>
        <p:spPr>
          <a:xfrm flipH="1">
            <a:off x="5289094" y="3274176"/>
            <a:ext cx="2321386" cy="3595206"/>
          </a:xfrm>
          <a:prstGeom prst="rect">
            <a:avLst/>
          </a:prstGeom>
        </p:spPr>
      </p:pic>
      <p:pic>
        <p:nvPicPr>
          <p:cNvPr id="14" name="Kuva 13" descr="Kuva, joka sisältää kohteen pallo, animaatio, taide">
            <a:extLst>
              <a:ext uri="{FF2B5EF4-FFF2-40B4-BE49-F238E27FC236}">
                <a16:creationId xmlns:a16="http://schemas.microsoft.com/office/drawing/2014/main" id="{ABA356D7-CC24-8AEF-A51E-4594F0227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9646"/>
          <a:stretch/>
        </p:blipFill>
        <p:spPr>
          <a:xfrm>
            <a:off x="8177162" y="2360625"/>
            <a:ext cx="3468718" cy="4257039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247EEDF0-A096-1A84-2277-F92A44AEA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3" name="Kuva 2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35C6797-46B1-3478-802A-8AAC8ED55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B3E6E1D-8103-1D8A-9774-1124F9B36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24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C3520B-0C3F-17E6-91FB-6F6A03DCF946}"/>
              </a:ext>
            </a:extLst>
          </p:cNvPr>
          <p:cNvSpPr txBox="1">
            <a:spLocks/>
          </p:cNvSpPr>
          <p:nvPr/>
        </p:nvSpPr>
        <p:spPr>
          <a:xfrm>
            <a:off x="2414673" y="562495"/>
            <a:ext cx="7362654" cy="1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Ajatellaan tulevaisuutta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B6B264-D7DC-0545-D590-60513C04BC49}"/>
              </a:ext>
            </a:extLst>
          </p:cNvPr>
          <p:cNvSpPr txBox="1">
            <a:spLocks/>
          </p:cNvSpPr>
          <p:nvPr/>
        </p:nvSpPr>
        <p:spPr>
          <a:xfrm>
            <a:off x="1954609" y="2076845"/>
            <a:ext cx="8282782" cy="95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Millaisia suurempia hankintoja haluaisit tehdä tulevaisuudessa?</a:t>
            </a:r>
          </a:p>
          <a:p>
            <a:r>
              <a:rPr lang="en-US" sz="2400" dirty="0"/>
              <a:t>Miten niitä voisi maksaa?</a:t>
            </a:r>
          </a:p>
        </p:txBody>
      </p:sp>
    </p:spTree>
    <p:extLst>
      <p:ext uri="{BB962C8B-B14F-4D97-AF65-F5344CB8AC3E}">
        <p14:creationId xmlns:p14="http://schemas.microsoft.com/office/powerpoint/2010/main" val="3556908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49BEB5-207F-68E5-A914-EF7B15BDBF58}"/>
              </a:ext>
            </a:extLst>
          </p:cNvPr>
          <p:cNvSpPr txBox="1">
            <a:spLocks/>
          </p:cNvSpPr>
          <p:nvPr/>
        </p:nvSpPr>
        <p:spPr>
          <a:xfrm>
            <a:off x="5255260" y="1740452"/>
            <a:ext cx="5852711" cy="1597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Varaudu yllättäviin tilanteisiin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56F90FF-194E-6889-507C-80E3FE6C2222}"/>
              </a:ext>
            </a:extLst>
          </p:cNvPr>
          <p:cNvSpPr txBox="1">
            <a:spLocks/>
          </p:cNvSpPr>
          <p:nvPr/>
        </p:nvSpPr>
        <p:spPr>
          <a:xfrm>
            <a:off x="5255260" y="3550093"/>
            <a:ext cx="4428236" cy="272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Millaisia yllättäviä tilanteita elämässä saattaa tulla?</a:t>
            </a:r>
          </a:p>
          <a:p>
            <a:r>
              <a:rPr lang="en-US" sz="2400" dirty="0"/>
              <a:t>Miten ne maksettaisiin?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10D8295-A3A9-3AE7-FC22-F85B7944D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385" y="1309545"/>
            <a:ext cx="2054490" cy="423890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157CCB2-A239-FEBB-035C-60F2AE54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11" y="2709548"/>
            <a:ext cx="1851438" cy="16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0A78285-A0EF-4DB5-A4B1-DE69D041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2" name="Kuva 1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3D4A2A8-72C1-787B-A8B0-D09003B36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846C27D-75E2-052E-4227-D2F12986A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860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vaaka&#10;&#10;Kuvaus luotu automaattisesti">
            <a:extLst>
              <a:ext uri="{FF2B5EF4-FFF2-40B4-BE49-F238E27FC236}">
                <a16:creationId xmlns:a16="http://schemas.microsoft.com/office/drawing/2014/main" id="{D2F4DFD1-719A-541F-4FAC-9A5112AD3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28" y="1499444"/>
            <a:ext cx="5153682" cy="515368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EC21E37-CED3-81DA-E4D5-24A513CDD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04EC156-5013-78D0-6826-425569BF6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426028B-383F-59EF-A7FD-BD4ECB5E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EEA6A-BA41-DF75-10DD-359728BAC1AC}"/>
              </a:ext>
            </a:extLst>
          </p:cNvPr>
          <p:cNvSpPr txBox="1">
            <a:spLocks/>
          </p:cNvSpPr>
          <p:nvPr/>
        </p:nvSpPr>
        <p:spPr>
          <a:xfrm>
            <a:off x="170011" y="1845245"/>
            <a:ext cx="5925989" cy="31675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300" dirty="0"/>
              <a:t>Tasapainoinen budjetti on ensimmäinen askel säästämiseen!</a:t>
            </a:r>
          </a:p>
        </p:txBody>
      </p:sp>
    </p:spTree>
    <p:extLst>
      <p:ext uri="{BB962C8B-B14F-4D97-AF65-F5344CB8AC3E}">
        <p14:creationId xmlns:p14="http://schemas.microsoft.com/office/powerpoint/2010/main" val="102297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7802FBB-BE52-CF45-3214-48BBCCDFA931}"/>
              </a:ext>
            </a:extLst>
          </p:cNvPr>
          <p:cNvSpPr txBox="1">
            <a:spLocks/>
          </p:cNvSpPr>
          <p:nvPr/>
        </p:nvSpPr>
        <p:spPr>
          <a:xfrm>
            <a:off x="881644" y="1443343"/>
            <a:ext cx="10515600" cy="130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Viikoittaisten menojesi keskiarvo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0A3397-BFF9-856A-4D09-A72D3C8618B6}"/>
              </a:ext>
            </a:extLst>
          </p:cNvPr>
          <p:cNvSpPr txBox="1">
            <a:spLocks/>
          </p:cNvSpPr>
          <p:nvPr/>
        </p:nvSpPr>
        <p:spPr>
          <a:xfrm>
            <a:off x="881644" y="2439677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Tämä on lähtökohtasi tutkittaessa budjettisi kokonaiskuvaa.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fi-FI" sz="2400" dirty="0"/>
              <a:t>Katsotaanpa näitä Wallet-sovelluksessa</a:t>
            </a:r>
            <a:r>
              <a:rPr lang="en-US" sz="2400" dirty="0"/>
              <a:t>…</a:t>
            </a:r>
          </a:p>
        </p:txBody>
      </p:sp>
      <p:pic>
        <p:nvPicPr>
          <p:cNvPr id="10" name="Picture 2" descr="Wallet - Finance Tracker and Budget Planner – Apps on Google Play">
            <a:extLst>
              <a:ext uri="{FF2B5EF4-FFF2-40B4-BE49-F238E27FC236}">
                <a16:creationId xmlns:a16="http://schemas.microsoft.com/office/drawing/2014/main" id="{8D19C7B5-72E4-2BC5-7BD5-CD250737E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-1" b="-1"/>
          <a:stretch/>
        </p:blipFill>
        <p:spPr bwMode="auto">
          <a:xfrm>
            <a:off x="7206383" y="3429000"/>
            <a:ext cx="3579243" cy="20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EF891D53-2166-4E30-250C-CE611DB74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3" name="Kuva 12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E0F64AD-6AB4-6648-850A-95C1968B6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F3A585B3-BF39-2181-BA46-8E62C5AC2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36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1A009A-4193-0594-4A44-174517E971B5}"/>
              </a:ext>
            </a:extLst>
          </p:cNvPr>
          <p:cNvSpPr txBox="1">
            <a:spLocks/>
          </p:cNvSpPr>
          <p:nvPr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Tämä on lähtökohtasi tutkittaessa budjettisi kokonaiskuvaa</a:t>
            </a:r>
          </a:p>
          <a:p>
            <a:r>
              <a:rPr lang="fi-FI" sz="2400" dirty="0"/>
              <a:t>Miten tämä vertautuu menoihisi</a:t>
            </a:r>
            <a:r>
              <a:rPr lang="en-US" sz="2400" dirty="0"/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105855-239F-2280-8BCF-33391F36BF5A}"/>
              </a:ext>
            </a:extLst>
          </p:cNvPr>
          <p:cNvSpPr txBox="1">
            <a:spLocks/>
          </p:cNvSpPr>
          <p:nvPr/>
        </p:nvSpPr>
        <p:spPr>
          <a:xfrm>
            <a:off x="831850" y="3635845"/>
            <a:ext cx="8467937" cy="15001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Kuukausitulojesi keskiarvo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4A88918-9E20-EA68-EC68-718CC39D3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719181A-CEEB-38C9-2C0D-484F385A6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0BB22567-935D-AF25-AC54-1465486B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42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E525BEE-8E65-689A-7833-7BD30E94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18" y="3487869"/>
            <a:ext cx="6733649" cy="306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89AE47-5E4A-265A-D227-7653A5AA74A0}"/>
              </a:ext>
            </a:extLst>
          </p:cNvPr>
          <p:cNvSpPr txBox="1">
            <a:spLocks/>
          </p:cNvSpPr>
          <p:nvPr/>
        </p:nvSpPr>
        <p:spPr>
          <a:xfrm>
            <a:off x="838200" y="771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Ideaali tilanne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5CCCD6-9891-6550-5907-774EFB64DA0E}"/>
              </a:ext>
            </a:extLst>
          </p:cNvPr>
          <p:cNvSpPr txBox="1">
            <a:spLocks/>
          </p:cNvSpPr>
          <p:nvPr/>
        </p:nvSpPr>
        <p:spPr>
          <a:xfrm>
            <a:off x="838200" y="2232025"/>
            <a:ext cx="483481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Tuloja enemmän kuin menoja? </a:t>
            </a:r>
          </a:p>
          <a:p>
            <a:endParaRPr lang="fi-FI" dirty="0"/>
          </a:p>
          <a:p>
            <a:r>
              <a:rPr lang="fi-FI" dirty="0"/>
              <a:t>Rahaa jäljellä kuun lopussa </a:t>
            </a:r>
          </a:p>
          <a:p>
            <a:endParaRPr lang="fi-FI" dirty="0"/>
          </a:p>
          <a:p>
            <a:r>
              <a:rPr lang="fi-FI" dirty="0"/>
              <a:t>Mahdollistaa säästämisen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>
              <a:cs typeface="Calibri" panose="020F0502020204030204"/>
            </a:endParaRPr>
          </a:p>
          <a:p>
            <a:r>
              <a:rPr lang="fi-FI" dirty="0"/>
              <a:t>Stressitaso alhainen</a:t>
            </a:r>
          </a:p>
          <a:p>
            <a:endParaRPr lang="aa-ET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5CFF809-D414-FBDE-F850-9803BBF62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5" name="Kuva 1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5527E14F-A812-8481-EEF2-E07776C06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DCDCE772-8617-0741-2A99-64F1C280C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18" name="Kuva 17" descr="Kuva, joka sisältää kohteen Fontti, Grafiikka, kuvakaappaus, logo&#10;&#10;Kuvaus luotu automaattisesti">
            <a:extLst>
              <a:ext uri="{FF2B5EF4-FFF2-40B4-BE49-F238E27FC236}">
                <a16:creationId xmlns:a16="http://schemas.microsoft.com/office/drawing/2014/main" id="{343E63D8-2D26-E5EA-EBA4-237E421F6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520">
            <a:off x="7353044" y="2172515"/>
            <a:ext cx="5850677" cy="58506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4" name="Kuva 3" descr="Kuva, joka sisältää kohteen Fontti, Grafiikka, kuvakaappaus, graafinen suunnittelu">
            <a:extLst>
              <a:ext uri="{FF2B5EF4-FFF2-40B4-BE49-F238E27FC236}">
                <a16:creationId xmlns:a16="http://schemas.microsoft.com/office/drawing/2014/main" id="{2EFB48B8-C679-CE40-75A4-9623E2C32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697">
            <a:off x="5183648" y="3161444"/>
            <a:ext cx="2941383" cy="29413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508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92DBC8-461A-1093-5F31-5653B845A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1018" y="3487869"/>
            <a:ext cx="6733649" cy="306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D561B5A-5AA7-0EA3-C7D0-F56AA841CB0A}"/>
              </a:ext>
            </a:extLst>
          </p:cNvPr>
          <p:cNvSpPr txBox="1">
            <a:spLocks/>
          </p:cNvSpPr>
          <p:nvPr/>
        </p:nvSpPr>
        <p:spPr>
          <a:xfrm>
            <a:off x="838200" y="793333"/>
            <a:ext cx="10515600" cy="814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Ei toivottu tilanne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3D05A4-8555-CDE4-F640-E1DCB7E58919}"/>
              </a:ext>
            </a:extLst>
          </p:cNvPr>
          <p:cNvSpPr txBox="1">
            <a:spLocks/>
          </p:cNvSpPr>
          <p:nvPr/>
        </p:nvSpPr>
        <p:spPr>
          <a:xfrm>
            <a:off x="899652" y="2211705"/>
            <a:ext cx="534470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Menot tuloja suuremmat </a:t>
            </a:r>
          </a:p>
          <a:p>
            <a:endParaRPr lang="fi-FI" dirty="0"/>
          </a:p>
          <a:p>
            <a:r>
              <a:rPr lang="fi-FI" dirty="0"/>
              <a:t>Ei rahaa jäljellä kuun lopussa </a:t>
            </a:r>
          </a:p>
          <a:p>
            <a:endParaRPr lang="fi-FI" dirty="0"/>
          </a:p>
          <a:p>
            <a:r>
              <a:rPr lang="fi-FI" dirty="0"/>
              <a:t>Pakko turvautua aiempiin säästöihin </a:t>
            </a:r>
          </a:p>
          <a:p>
            <a:endParaRPr lang="fi-FI" dirty="0"/>
          </a:p>
          <a:p>
            <a:r>
              <a:rPr lang="fi-FI" dirty="0"/>
              <a:t>Stressitaso korkealla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B8683CC-574E-BF04-A15B-6C21C3D38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24F5641-9E2E-C29D-1A76-445780F41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D53BA475-390B-83F9-2C0C-C88ACC621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pic>
        <p:nvPicPr>
          <p:cNvPr id="3" name="Kuva 2" descr="Kuva, joka sisältää kohteen Fontti, Grafiikka, kuvakaappaus, logo&#10;&#10;Kuvaus luotu automaattisesti">
            <a:extLst>
              <a:ext uri="{FF2B5EF4-FFF2-40B4-BE49-F238E27FC236}">
                <a16:creationId xmlns:a16="http://schemas.microsoft.com/office/drawing/2014/main" id="{D163B40A-D256-01F8-E1DF-7D6F27AE2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466">
            <a:off x="9544971" y="3266317"/>
            <a:ext cx="2858026" cy="28580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12" name="Kuva 11" descr="Kuva, joka sisältää kohteen Fontti, Grafiikka, kuvakaappaus, graafinen suunnittelu">
            <a:extLst>
              <a:ext uri="{FF2B5EF4-FFF2-40B4-BE49-F238E27FC236}">
                <a16:creationId xmlns:a16="http://schemas.microsoft.com/office/drawing/2014/main" id="{CF02B526-6B91-5A5C-3FB0-1ACB53265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400">
            <a:off x="4711606" y="2383906"/>
            <a:ext cx="5124334" cy="51243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7810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käsipeili, ruoanlaittoväline">
            <a:extLst>
              <a:ext uri="{FF2B5EF4-FFF2-40B4-BE49-F238E27FC236}">
                <a16:creationId xmlns:a16="http://schemas.microsoft.com/office/drawing/2014/main" id="{8C35043D-9455-2B60-CBD6-5B25CF356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/>
        </p:blipFill>
        <p:spPr>
          <a:xfrm>
            <a:off x="16860" y="1690577"/>
            <a:ext cx="5412764" cy="513586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AEF3B30-43AC-A8DB-0875-2D6A6C39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FC89259-ED83-6B4C-721B-9B3815E22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5AC1A24-2DD8-24C4-E8C7-10781A38D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370FD-27B7-0BC8-7417-24957549416B}"/>
              </a:ext>
            </a:extLst>
          </p:cNvPr>
          <p:cNvSpPr txBox="1">
            <a:spLocks/>
          </p:cNvSpPr>
          <p:nvPr/>
        </p:nvSpPr>
        <p:spPr>
          <a:xfrm>
            <a:off x="4930446" y="3429000"/>
            <a:ext cx="6300470" cy="770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Mihin rahani kuluu</a:t>
            </a:r>
            <a:r>
              <a:rPr lang="en-US" sz="6000" dirty="0"/>
              <a:t>?</a:t>
            </a:r>
            <a:endParaRPr lang="en-FI" sz="6000" dirty="0"/>
          </a:p>
        </p:txBody>
      </p:sp>
    </p:spTree>
    <p:extLst>
      <p:ext uri="{BB962C8B-B14F-4D97-AF65-F5344CB8AC3E}">
        <p14:creationId xmlns:p14="http://schemas.microsoft.com/office/powerpoint/2010/main" val="41137600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EC21E37-CED3-81DA-E4D5-24A513CDD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04EC156-5013-78D0-6826-425569BF6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426028B-383F-59EF-A7FD-BD4ECB5ED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E17363-2EA4-2E87-87AB-222A80E5AD9A}"/>
              </a:ext>
            </a:extLst>
          </p:cNvPr>
          <p:cNvSpPr txBox="1">
            <a:spLocks/>
          </p:cNvSpPr>
          <p:nvPr/>
        </p:nvSpPr>
        <p:spPr>
          <a:xfrm>
            <a:off x="952465" y="1572668"/>
            <a:ext cx="4896867" cy="3761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/>
              <a:t>Jotta budjetti on tasapainossa,</a:t>
            </a:r>
          </a:p>
          <a:p>
            <a:r>
              <a:rPr lang="en-US" sz="5300" dirty="0"/>
              <a:t>menojen tulee olla</a:t>
            </a:r>
          </a:p>
          <a:p>
            <a:r>
              <a:rPr lang="en-US" sz="5300" dirty="0"/>
              <a:t>linjassa tuloihin</a:t>
            </a:r>
          </a:p>
          <a:p>
            <a:r>
              <a:rPr lang="en-US" sz="5300" dirty="0"/>
              <a:t>nähden. 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F0BE29E6-3A4D-0B03-4E21-F32DD1818798}"/>
              </a:ext>
            </a:extLst>
          </p:cNvPr>
          <p:cNvGrpSpPr/>
          <p:nvPr/>
        </p:nvGrpSpPr>
        <p:grpSpPr>
          <a:xfrm>
            <a:off x="5085001" y="-7883"/>
            <a:ext cx="7468275" cy="7468275"/>
            <a:chOff x="5085001" y="-7883"/>
            <a:chExt cx="7468275" cy="7468275"/>
          </a:xfrm>
        </p:grpSpPr>
        <p:pic>
          <p:nvPicPr>
            <p:cNvPr id="5" name="Kuva 4" descr="Kuva, joka sisältää kohteen pimeys, kuu, yö, valo">
              <a:extLst>
                <a:ext uri="{FF2B5EF4-FFF2-40B4-BE49-F238E27FC236}">
                  <a16:creationId xmlns:a16="http://schemas.microsoft.com/office/drawing/2014/main" id="{6573535E-B1BB-C4E8-FA99-A162EBBCC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5001" y="-7883"/>
              <a:ext cx="7468275" cy="7468275"/>
            </a:xfrm>
            <a:prstGeom prst="rect">
              <a:avLst/>
            </a:prstGeom>
          </p:spPr>
        </p:pic>
        <p:pic>
          <p:nvPicPr>
            <p:cNvPr id="6" name="Kuva 5" descr="Kuva, joka sisältää kohteen Fontti, Grafiikka, kuvakaappaus, logo">
              <a:extLst>
                <a:ext uri="{FF2B5EF4-FFF2-40B4-BE49-F238E27FC236}">
                  <a16:creationId xmlns:a16="http://schemas.microsoft.com/office/drawing/2014/main" id="{A1C82845-609E-5ECF-5724-17EF76595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66">
              <a:off x="8282711" y="1877837"/>
              <a:ext cx="3554379" cy="355437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0000" endA="300" endPos="55500" dist="50800" dir="5400000" sy="-100000" algn="bl" rotWithShape="0"/>
            </a:effectLst>
          </p:spPr>
        </p:pic>
        <p:pic>
          <p:nvPicPr>
            <p:cNvPr id="2" name="Kuva 1" descr="Kuva, joka sisältää kohteen Fontti, Grafiikka, kuvakaappaus, graafinen suunnittelu">
              <a:extLst>
                <a:ext uri="{FF2B5EF4-FFF2-40B4-BE49-F238E27FC236}">
                  <a16:creationId xmlns:a16="http://schemas.microsoft.com/office/drawing/2014/main" id="{5B156A69-0AB8-8BFF-1B0F-7D1DF4FF5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4016">
              <a:off x="5925332" y="1827163"/>
              <a:ext cx="3428926" cy="34289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532166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4C7391F0-E025-EA82-FB4E-FEDDA19C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59" y="3339503"/>
            <a:ext cx="7748599" cy="35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35BC3CA-DF57-43BB-83CE-34E7B0654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4158" y="3382758"/>
            <a:ext cx="7748599" cy="35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EC21E37-CED3-81DA-E4D5-24A513CDD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8" name="Kuva 7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04EC156-5013-78D0-6826-425569BF6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426028B-383F-59EF-A7FD-BD4ECB5E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E03E7C-B8D9-9F27-6CE8-D63CAC88D3F7}"/>
              </a:ext>
            </a:extLst>
          </p:cNvPr>
          <p:cNvSpPr txBox="1">
            <a:spLocks/>
          </p:cNvSpPr>
          <p:nvPr/>
        </p:nvSpPr>
        <p:spPr>
          <a:xfrm>
            <a:off x="1053660" y="1056957"/>
            <a:ext cx="10084676" cy="7603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/>
              <a:t>Kuinka voimme parantaa tilannetta</a:t>
            </a:r>
            <a:r>
              <a:rPr lang="en-US" sz="5400" dirty="0"/>
              <a:t>?</a:t>
            </a:r>
            <a:endParaRPr lang="aa-ET" sz="5400" dirty="0"/>
          </a:p>
        </p:txBody>
      </p:sp>
      <p:pic>
        <p:nvPicPr>
          <p:cNvPr id="15" name="Kuva 14" descr="Kuva, joka sisältää kohteen Fontti, Grafiikka, kuvakaappaus, graafinen suunnittelu">
            <a:extLst>
              <a:ext uri="{FF2B5EF4-FFF2-40B4-BE49-F238E27FC236}">
                <a16:creationId xmlns:a16="http://schemas.microsoft.com/office/drawing/2014/main" id="{2908D2CD-C1B3-E0A3-0793-0127EFDED8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t="40608" r="18996" b="44368"/>
          <a:stretch/>
        </p:blipFill>
        <p:spPr>
          <a:xfrm rot="21067400">
            <a:off x="2731754" y="4672139"/>
            <a:ext cx="2978126" cy="7412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Kuva 13" descr="Kuva, joka sisältää kohteen animaatio, lelu">
            <a:extLst>
              <a:ext uri="{FF2B5EF4-FFF2-40B4-BE49-F238E27FC236}">
                <a16:creationId xmlns:a16="http://schemas.microsoft.com/office/drawing/2014/main" id="{18B6795F-F9FA-611B-CAA4-D9E24A372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23" b="90729" l="10000" r="90000">
                        <a14:foregroundMark x1="56406" y1="36719" x2="55052" y2="34844"/>
                        <a14:foregroundMark x1="55365" y1="31615" x2="59635" y2="29479"/>
                        <a14:foregroundMark x1="62604" y1="30677" x2="46719" y2="26354"/>
                        <a14:foregroundMark x1="49167" y1="26510" x2="61354" y2="28802"/>
                        <a14:foregroundMark x1="61354" y1="28802" x2="63385" y2="31146"/>
                        <a14:foregroundMark x1="62969" y1="30677" x2="45573" y2="26510"/>
                        <a14:foregroundMark x1="89531" y1="40573" x2="90260" y2="54010"/>
                        <a14:foregroundMark x1="71510" y1="39219" x2="79635" y2="41823"/>
                        <a14:foregroundMark x1="30781" y1="6510" x2="26719" y2="9688"/>
                        <a14:foregroundMark x1="35573" y1="6875" x2="31510" y2="6615"/>
                        <a14:foregroundMark x1="34948" y1="6354" x2="28802" y2="7708"/>
                        <a14:foregroundMark x1="29271" y1="6354" x2="33594" y2="5625"/>
                        <a14:foregroundMark x1="37083" y1="9479" x2="44115" y2="8125"/>
                        <a14:foregroundMark x1="41250" y1="6979" x2="44479" y2="6771"/>
                        <a14:foregroundMark x1="36458" y1="6250" x2="46719" y2="6510"/>
                        <a14:foregroundMark x1="36674" y1="5976" x2="46458" y2="6875"/>
                        <a14:foregroundMark x1="59583" y1="46979" x2="57865" y2="47292"/>
                        <a14:foregroundMark x1="33958" y1="5469" x2="30052" y2="6094"/>
                        <a14:foregroundMark x1="29479" y1="5938" x2="25729" y2="12812"/>
                        <a14:foregroundMark x1="29583" y1="5990" x2="34427" y2="5208"/>
                        <a14:foregroundMark x1="32344" y1="5104" x2="31042" y2="4323"/>
                        <a14:foregroundMark x1="33490" y1="4844" x2="30335" y2="4800"/>
                        <a14:foregroundMark x1="33333" y1="5365" x2="34271" y2="4844"/>
                        <a14:foregroundMark x1="34063" y1="4844" x2="27240" y2="8698"/>
                        <a14:foregroundMark x1="35332" y1="6713" x2="45990" y2="5833"/>
                        <a14:foregroundMark x1="34635" y1="6771" x2="35249" y2="6720"/>
                        <a14:foregroundMark x1="45625" y1="6302" x2="37534" y2="5272"/>
                        <a14:foregroundMark x1="38958" y1="5469" x2="45052" y2="5521"/>
                        <a14:foregroundMark x1="44167" y1="5625" x2="39531" y2="5469"/>
                        <a14:foregroundMark x1="43594" y1="5469" x2="39583" y2="5156"/>
                        <a14:foregroundMark x1="32031" y1="5000" x2="34115" y2="4844"/>
                        <a14:foregroundMark x1="31719" y1="4375" x2="33465" y2="4616"/>
                        <a14:foregroundMark x1="37566" y1="5218" x2="42708" y2="5365"/>
                        <a14:foregroundMark x1="30243" y1="5008" x2="34133" y2="5119"/>
                        <a14:foregroundMark x1="39896" y1="5000" x2="46719" y2="6146"/>
                        <a14:foregroundMark x1="40417" y1="90156" x2="45156" y2="89844"/>
                        <a14:foregroundMark x1="61875" y1="90052" x2="67865" y2="90625"/>
                        <a14:foregroundMark x1="41667" y1="90729" x2="44427" y2="90469"/>
                        <a14:backgroundMark x1="29740" y1="4896" x2="29740" y2="4896"/>
                        <a14:backgroundMark x1="29792" y1="4688" x2="30729" y2="3906"/>
                        <a14:backgroundMark x1="35208" y1="4896" x2="37969" y2="4531"/>
                        <a14:backgroundMark x1="35990" y1="4792" x2="35521" y2="5104"/>
                        <a14:backgroundMark x1="35573" y1="5208" x2="35417" y2="5521"/>
                        <a14:backgroundMark x1="35938" y1="5469" x2="37813" y2="4479"/>
                        <a14:backgroundMark x1="36458" y1="90729" x2="38385" y2="90833"/>
                        <a14:backgroundMark x1="68854" y1="93698" x2="68125" y2="93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53" y="3402999"/>
            <a:ext cx="1818188" cy="18181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Kuva 5" descr="Kuva, joka sisältää kohteen Fontti, Grafiikka, kuvakaappaus, logo&#10;&#10;Kuvaus luotu automaattisesti">
            <a:extLst>
              <a:ext uri="{FF2B5EF4-FFF2-40B4-BE49-F238E27FC236}">
                <a16:creationId xmlns:a16="http://schemas.microsoft.com/office/drawing/2014/main" id="{648FDFE1-D0ED-8C43-F1A7-620962970D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7" b="47703"/>
          <a:stretch/>
        </p:blipFill>
        <p:spPr>
          <a:xfrm rot="21406466">
            <a:off x="6963326" y="4390695"/>
            <a:ext cx="3288811" cy="4607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Kuva 4" descr="Kuva, joka sisältää kohteen Fontti, Grafiikka, graafinen suunnittelu, teksti">
            <a:extLst>
              <a:ext uri="{FF2B5EF4-FFF2-40B4-BE49-F238E27FC236}">
                <a16:creationId xmlns:a16="http://schemas.microsoft.com/office/drawing/2014/main" id="{78D3C0A8-0EEA-0635-AB23-CD1E59A66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015">
            <a:off x="5647501" y="2293214"/>
            <a:ext cx="4893576" cy="4893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Kuva 2" descr="Kuva, joka sisältää kohteen Fontti, Grafiikka, graafinen suunnittelu, kuvakaappaus">
            <a:extLst>
              <a:ext uri="{FF2B5EF4-FFF2-40B4-BE49-F238E27FC236}">
                <a16:creationId xmlns:a16="http://schemas.microsoft.com/office/drawing/2014/main" id="{20B63D1C-9C71-BD47-D4EF-76D60DD974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027">
            <a:off x="2546486" y="3028877"/>
            <a:ext cx="2903222" cy="29032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Kuva 10" descr="Kuva, joka sisältää kohteen viiva, Meripihka, appelsiini, taide">
            <a:extLst>
              <a:ext uri="{FF2B5EF4-FFF2-40B4-BE49-F238E27FC236}">
                <a16:creationId xmlns:a16="http://schemas.microsoft.com/office/drawing/2014/main" id="{E6DAE86E-BFD1-983F-C115-DD78E7EB50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1635">
            <a:off x="10086508" y="4650051"/>
            <a:ext cx="1158479" cy="13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6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7CCD-BB81-C00A-72BF-4F30FC26AE91}"/>
              </a:ext>
            </a:extLst>
          </p:cNvPr>
          <p:cNvSpPr txBox="1">
            <a:spLocks/>
          </p:cNvSpPr>
          <p:nvPr/>
        </p:nvSpPr>
        <p:spPr>
          <a:xfrm>
            <a:off x="838200" y="7642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Menojen vähentäminen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16642-2829-304A-AB22-06FC7730CB38}"/>
              </a:ext>
            </a:extLst>
          </p:cNvPr>
          <p:cNvSpPr txBox="1">
            <a:spLocks/>
          </p:cNvSpPr>
          <p:nvPr/>
        </p:nvSpPr>
        <p:spPr>
          <a:xfrm>
            <a:off x="838200" y="208978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Yksi ratkaisu: käytä omavalvontaa </a:t>
            </a:r>
          </a:p>
          <a:p>
            <a:pPr lvl="1"/>
            <a:r>
              <a:rPr lang="fi-FI" dirty="0"/>
              <a:t>Harjoittelit jo hiukan!</a:t>
            </a:r>
          </a:p>
          <a:p>
            <a:pPr lvl="1"/>
            <a:r>
              <a:rPr lang="fi-FI" dirty="0"/>
              <a:t>Aseta tavoitteita, seuraa kulutusta, käytä ongelmanratkaisua</a:t>
            </a:r>
          </a:p>
          <a:p>
            <a:pPr lvl="1"/>
            <a:endParaRPr lang="fi-FI" dirty="0"/>
          </a:p>
          <a:p>
            <a:r>
              <a:rPr lang="fi-FI" dirty="0"/>
              <a:t>Harkitse ostosta OSTOHETKELLÄ </a:t>
            </a:r>
            <a:endParaRPr lang="fi-FI" i="1" dirty="0"/>
          </a:p>
          <a:p>
            <a:pPr lvl="1"/>
            <a:endParaRPr lang="fi-FI" i="1" dirty="0"/>
          </a:p>
          <a:p>
            <a:r>
              <a:rPr lang="fi-FI" dirty="0"/>
              <a:t>Tee aina ostoslista ja pitäydy siinä </a:t>
            </a:r>
          </a:p>
          <a:p>
            <a:endParaRPr lang="fi-FI" dirty="0"/>
          </a:p>
          <a:p>
            <a:r>
              <a:rPr lang="fi-FI" dirty="0"/>
              <a:t>Käytä 24 tunnin sääntöä</a:t>
            </a:r>
            <a:endParaRPr lang="en-US" dirty="0"/>
          </a:p>
          <a:p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400E861-6A01-BEF2-D2A7-E57180563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DC593CC-6A7C-FB12-8505-8078F9DFF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4900FF4-7A0D-172B-FB48-83219C6B1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00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DF015686-21E6-8FBC-4A8C-61A0B02C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51" y="3065416"/>
            <a:ext cx="3158140" cy="3227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2B817-3B3C-8697-DEFA-7FE7A80CF080}"/>
              </a:ext>
            </a:extLst>
          </p:cNvPr>
          <p:cNvSpPr txBox="1">
            <a:spLocks/>
          </p:cNvSpPr>
          <p:nvPr/>
        </p:nvSpPr>
        <p:spPr>
          <a:xfrm>
            <a:off x="838200" y="766177"/>
            <a:ext cx="10515600" cy="7391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Menojen vähentäminen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53053-867B-23A4-2F15-26F62FC34895}"/>
              </a:ext>
            </a:extLst>
          </p:cNvPr>
          <p:cNvSpPr txBox="1">
            <a:spLocks/>
          </p:cNvSpPr>
          <p:nvPr/>
        </p:nvSpPr>
        <p:spPr>
          <a:xfrm>
            <a:off x="838200" y="2035598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Etsi</a:t>
            </a:r>
            <a:r>
              <a:rPr lang="en-US" dirty="0"/>
              <a:t> </a:t>
            </a:r>
            <a:r>
              <a:rPr lang="fi-FI" dirty="0"/>
              <a:t>halvempia</a:t>
            </a:r>
            <a:r>
              <a:rPr lang="en-US" dirty="0"/>
              <a:t> </a:t>
            </a:r>
            <a:r>
              <a:rPr lang="fi-FI" dirty="0"/>
              <a:t>asumis-</a:t>
            </a:r>
            <a:r>
              <a:rPr lang="en-US" dirty="0"/>
              <a:t>, </a:t>
            </a:r>
            <a:r>
              <a:rPr lang="fi-FI" dirty="0"/>
              <a:t>kulkemis-</a:t>
            </a:r>
            <a:r>
              <a:rPr lang="en-US" dirty="0"/>
              <a:t>, </a:t>
            </a:r>
            <a:r>
              <a:rPr lang="fi-FI" dirty="0"/>
              <a:t>puhelin-</a:t>
            </a:r>
            <a:r>
              <a:rPr lang="en-US" dirty="0"/>
              <a:t> tai internet-</a:t>
            </a:r>
            <a:r>
              <a:rPr lang="fi-FI" dirty="0"/>
              <a:t>vaihtoehtoja </a:t>
            </a:r>
          </a:p>
          <a:p>
            <a:endParaRPr lang="en-US" dirty="0"/>
          </a:p>
          <a:p>
            <a:r>
              <a:rPr lang="fi-FI" dirty="0"/>
              <a:t>Etsi</a:t>
            </a:r>
            <a:r>
              <a:rPr lang="en-US" dirty="0"/>
              <a:t> </a:t>
            </a:r>
            <a:r>
              <a:rPr lang="fi-FI" dirty="0"/>
              <a:t>ilmaisia</a:t>
            </a:r>
            <a:r>
              <a:rPr lang="en-US" dirty="0"/>
              <a:t> </a:t>
            </a:r>
            <a:r>
              <a:rPr lang="fi-FI" dirty="0"/>
              <a:t>vaihtoehtoja</a:t>
            </a:r>
            <a:r>
              <a:rPr lang="en-US" dirty="0"/>
              <a:t> (</a:t>
            </a:r>
            <a:r>
              <a:rPr lang="fi-FI" dirty="0"/>
              <a:t>aktiviteettejä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fi-FI" dirty="0"/>
              <a:t>Haasta</a:t>
            </a:r>
            <a:r>
              <a:rPr lang="en-US" dirty="0"/>
              <a:t> </a:t>
            </a:r>
            <a:r>
              <a:rPr lang="fi-FI" dirty="0"/>
              <a:t>ystävä</a:t>
            </a:r>
            <a:r>
              <a:rPr lang="en-US" dirty="0"/>
              <a:t> “</a:t>
            </a:r>
            <a:r>
              <a:rPr lang="fi-FI" dirty="0"/>
              <a:t>kuka</a:t>
            </a:r>
            <a:r>
              <a:rPr lang="en-US" dirty="0"/>
              <a:t> </a:t>
            </a:r>
            <a:r>
              <a:rPr lang="fi-FI" dirty="0"/>
              <a:t>kuluttaa</a:t>
            </a:r>
            <a:r>
              <a:rPr lang="en-US" dirty="0"/>
              <a:t> </a:t>
            </a:r>
            <a:r>
              <a:rPr lang="fi-FI" dirty="0"/>
              <a:t>vähiten”</a:t>
            </a:r>
            <a:r>
              <a:rPr lang="en-US" dirty="0"/>
              <a:t> -</a:t>
            </a:r>
            <a:r>
              <a:rPr lang="fi-FI" dirty="0"/>
              <a:t>haasteeseen</a:t>
            </a:r>
          </a:p>
          <a:p>
            <a:endParaRPr lang="en-US" dirty="0"/>
          </a:p>
          <a:p>
            <a:r>
              <a:rPr lang="fi-FI" dirty="0"/>
              <a:t>Korjaa</a:t>
            </a:r>
            <a:r>
              <a:rPr lang="en-US" dirty="0"/>
              <a:t> tai </a:t>
            </a:r>
            <a:r>
              <a:rPr lang="fi-FI" dirty="0"/>
              <a:t>osta</a:t>
            </a:r>
            <a:r>
              <a:rPr lang="en-US" dirty="0"/>
              <a:t> </a:t>
            </a:r>
            <a:r>
              <a:rPr lang="fi-FI" dirty="0"/>
              <a:t>käytettynä </a:t>
            </a:r>
          </a:p>
          <a:p>
            <a:endParaRPr lang="en-US" dirty="0"/>
          </a:p>
          <a:p>
            <a:r>
              <a:rPr lang="fi-FI" dirty="0"/>
              <a:t>Käytä “yksi pois, yksi tilalle” -sääntöä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6879870-ED56-9D78-B467-C433286BA9FB}"/>
              </a:ext>
            </a:extLst>
          </p:cNvPr>
          <p:cNvSpPr txBox="1"/>
          <p:nvPr/>
        </p:nvSpPr>
        <p:spPr>
          <a:xfrm>
            <a:off x="8777651" y="3940631"/>
            <a:ext cx="31581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Tässä vain</a:t>
            </a:r>
          </a:p>
          <a:p>
            <a:pPr algn="ctr"/>
            <a:r>
              <a:rPr 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muutama vinkki.</a:t>
            </a:r>
          </a:p>
          <a:p>
            <a:pPr algn="ctr"/>
            <a:endParaRPr lang="fi-FI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Googlaa löytääksesi</a:t>
            </a:r>
          </a:p>
          <a:p>
            <a:pPr algn="ctr"/>
            <a:r>
              <a:rPr lang="fi-FI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lisää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2EE871-23EF-E2DF-5E4E-7C09F5391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2B75242-8870-65D8-B8E8-1187C9FD9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45E3FF0-F6C8-9665-71A1-90FFF0533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131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lelu, muotoilu&#10;&#10;Kuvaus luotu automaattisesti">
            <a:extLst>
              <a:ext uri="{FF2B5EF4-FFF2-40B4-BE49-F238E27FC236}">
                <a16:creationId xmlns:a16="http://schemas.microsoft.com/office/drawing/2014/main" id="{52E4D7C4-BC07-F8D8-D0E3-CB38051F5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03" y="4056992"/>
            <a:ext cx="2485697" cy="2485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10219E-447E-AD42-8061-B8BB2997578E}"/>
              </a:ext>
            </a:extLst>
          </p:cNvPr>
          <p:cNvSpPr txBox="1">
            <a:spLocks/>
          </p:cNvSpPr>
          <p:nvPr/>
        </p:nvSpPr>
        <p:spPr>
          <a:xfrm>
            <a:off x="838200" y="8392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Tulojen kasvattaminen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B3861-79A6-8D03-7B05-C1E4477EB283}"/>
              </a:ext>
            </a:extLst>
          </p:cNvPr>
          <p:cNvSpPr txBox="1">
            <a:spLocks/>
          </p:cNvSpPr>
          <p:nvPr/>
        </p:nvSpPr>
        <p:spPr>
          <a:xfrm>
            <a:off x="838200" y="229975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Myy tavarat, joita et enää tarvitse tai käytä </a:t>
            </a:r>
          </a:p>
          <a:p>
            <a:endParaRPr lang="fi-FI" dirty="0"/>
          </a:p>
          <a:p>
            <a:r>
              <a:rPr lang="fi-FI" dirty="0"/>
              <a:t>Etsi osa-aikatyötä </a:t>
            </a:r>
          </a:p>
          <a:p>
            <a:endParaRPr lang="fi-FI" dirty="0"/>
          </a:p>
          <a:p>
            <a:r>
              <a:rPr lang="fi-FI" dirty="0"/>
              <a:t>Kerää tai säilytä panttipullot/tölkit ja palauta ne kauppaan </a:t>
            </a:r>
          </a:p>
          <a:p>
            <a:endParaRPr lang="fi-FI" dirty="0"/>
          </a:p>
          <a:p>
            <a:r>
              <a:rPr lang="fi-FI" dirty="0"/>
              <a:t>Opettele uusi taito tai koulutus 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957B8FC-FBA0-FC37-F4E2-6EA941B5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637C10B-4F2A-4C56-702D-CC71D1D1A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0857DE0-1F35-27F9-BCA7-44949923E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37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>
            <a:extLst>
              <a:ext uri="{FF2B5EF4-FFF2-40B4-BE49-F238E27FC236}">
                <a16:creationId xmlns:a16="http://schemas.microsoft.com/office/drawing/2014/main" id="{5331E6ED-4683-7091-21D7-843F4A8038E8}"/>
              </a:ext>
            </a:extLst>
          </p:cNvPr>
          <p:cNvGrpSpPr/>
          <p:nvPr/>
        </p:nvGrpSpPr>
        <p:grpSpPr>
          <a:xfrm>
            <a:off x="2165808" y="2071213"/>
            <a:ext cx="8121199" cy="4519847"/>
            <a:chOff x="2165808" y="2071213"/>
            <a:chExt cx="8121199" cy="4519847"/>
          </a:xfrm>
        </p:grpSpPr>
        <p:pic>
          <p:nvPicPr>
            <p:cNvPr id="16" name="Kuva 15" descr="Kuva, joka sisältää kohteen automaatti, kevyt&#10;&#10;Kuvaus luotu automaattisesti">
              <a:extLst>
                <a:ext uri="{FF2B5EF4-FFF2-40B4-BE49-F238E27FC236}">
                  <a16:creationId xmlns:a16="http://schemas.microsoft.com/office/drawing/2014/main" id="{61B5414A-51EA-6672-196C-D190C2F44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376" y="2909812"/>
              <a:ext cx="3681248" cy="3681248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D8D3E1DF-2949-5C7B-19A8-0DA1155C119E}"/>
                </a:ext>
              </a:extLst>
            </p:cNvPr>
            <p:cNvGrpSpPr/>
            <p:nvPr/>
          </p:nvGrpSpPr>
          <p:grpSpPr>
            <a:xfrm>
              <a:off x="2165808" y="2071213"/>
              <a:ext cx="3447283" cy="3615451"/>
              <a:chOff x="2165808" y="2071213"/>
              <a:chExt cx="3447283" cy="3615451"/>
            </a:xfrm>
          </p:grpSpPr>
          <p:pic>
            <p:nvPicPr>
              <p:cNvPr id="8" name="Kuva 7" descr="Kuva, joka sisältää kohteen Fontti, teksti, Grafiikka, kuvakaappaus">
                <a:extLst>
                  <a:ext uri="{FF2B5EF4-FFF2-40B4-BE49-F238E27FC236}">
                    <a16:creationId xmlns:a16="http://schemas.microsoft.com/office/drawing/2014/main" id="{971F8E56-1D83-5A4B-F0F0-144340515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79047">
                <a:off x="2165808" y="2071213"/>
                <a:ext cx="3447283" cy="3447283"/>
              </a:xfrm>
              <a:prstGeom prst="rect">
                <a:avLst/>
              </a:prstGeom>
            </p:spPr>
          </p:pic>
          <p:pic>
            <p:nvPicPr>
              <p:cNvPr id="11" name="Kuva 10" descr="Kuva, joka sisältää kohteen viiva, Meripihka, appelsiini, taide&#10;&#10;Kuvaus luotu automaattisesti">
                <a:extLst>
                  <a:ext uri="{FF2B5EF4-FFF2-40B4-BE49-F238E27FC236}">
                    <a16:creationId xmlns:a16="http://schemas.microsoft.com/office/drawing/2014/main" id="{49F68693-977D-A388-DA76-0C551B9C1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1168" flipH="1">
                <a:off x="3635601" y="4308829"/>
                <a:ext cx="1150349" cy="1377835"/>
              </a:xfrm>
              <a:prstGeom prst="rect">
                <a:avLst/>
              </a:prstGeom>
            </p:spPr>
          </p:pic>
        </p:grpSp>
        <p:grpSp>
          <p:nvGrpSpPr>
            <p:cNvPr id="13" name="Ryhmä 12">
              <a:extLst>
                <a:ext uri="{FF2B5EF4-FFF2-40B4-BE49-F238E27FC236}">
                  <a16:creationId xmlns:a16="http://schemas.microsoft.com/office/drawing/2014/main" id="{33C5E591-8133-3A86-92C8-E655B2150F41}"/>
                </a:ext>
              </a:extLst>
            </p:cNvPr>
            <p:cNvGrpSpPr/>
            <p:nvPr/>
          </p:nvGrpSpPr>
          <p:grpSpPr>
            <a:xfrm>
              <a:off x="6981016" y="2908525"/>
              <a:ext cx="3305991" cy="3411071"/>
              <a:chOff x="6981016" y="2908525"/>
              <a:chExt cx="3305991" cy="3411071"/>
            </a:xfrm>
          </p:grpSpPr>
          <p:pic>
            <p:nvPicPr>
              <p:cNvPr id="12" name="Kuva 11" descr="Kuva, joka sisältää kohteen viiva, Meripihka, appelsiini, taide&#10;&#10;Kuvaus luotu automaattisesti">
                <a:extLst>
                  <a:ext uri="{FF2B5EF4-FFF2-40B4-BE49-F238E27FC236}">
                    <a16:creationId xmlns:a16="http://schemas.microsoft.com/office/drawing/2014/main" id="{8AA95CDF-CF91-8336-B8EA-AA60CC436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730023" flipH="1">
                <a:off x="8346745" y="2908525"/>
                <a:ext cx="1150349" cy="1377835"/>
              </a:xfrm>
              <a:prstGeom prst="rect">
                <a:avLst/>
              </a:prstGeom>
            </p:spPr>
          </p:pic>
          <p:pic>
            <p:nvPicPr>
              <p:cNvPr id="10" name="Kuva 9" descr="Kuva, joka sisältää kohteen Fontti, Grafiikka, teksti, kuvakaappaus">
                <a:extLst>
                  <a:ext uri="{FF2B5EF4-FFF2-40B4-BE49-F238E27FC236}">
                    <a16:creationId xmlns:a16="http://schemas.microsoft.com/office/drawing/2014/main" id="{D8B9BA01-BC46-94FE-84A5-A8E6DE999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16898">
                <a:off x="6981016" y="3013605"/>
                <a:ext cx="3305991" cy="3305991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3B2BF7-BF9C-4E85-DC5C-1E284D5005F5}"/>
              </a:ext>
            </a:extLst>
          </p:cNvPr>
          <p:cNvSpPr txBox="1">
            <a:spLocks/>
          </p:cNvSpPr>
          <p:nvPr/>
        </p:nvSpPr>
        <p:spPr>
          <a:xfrm>
            <a:off x="838200" y="8658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/>
              <a:t>Onko säästämisen aloittamiseen</a:t>
            </a:r>
          </a:p>
          <a:p>
            <a:pPr algn="ctr"/>
            <a:r>
              <a:rPr lang="fi-FI" dirty="0"/>
              <a:t>joku muu keino?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731AD4B-8640-E42B-7803-AF1E78E08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5C28734-EFCA-6A5A-733A-3D1569932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A6FC6C1-20ED-208C-B4BD-B173CA202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497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BD4-0B6C-9A05-F2B9-852344BED901}"/>
              </a:ext>
            </a:extLst>
          </p:cNvPr>
          <p:cNvSpPr txBox="1">
            <a:spLocks/>
          </p:cNvSpPr>
          <p:nvPr/>
        </p:nvSpPr>
        <p:spPr>
          <a:xfrm>
            <a:off x="827191" y="1069927"/>
            <a:ext cx="10515600" cy="6915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Aloita säästäminen</a:t>
            </a:r>
            <a:r>
              <a:rPr lang="en-US" dirty="0"/>
              <a:t>!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0FA1E-2590-C98A-6D33-5A1416C3505B}"/>
              </a:ext>
            </a:extLst>
          </p:cNvPr>
          <p:cNvSpPr txBox="1">
            <a:spLocks/>
          </p:cNvSpPr>
          <p:nvPr/>
        </p:nvSpPr>
        <p:spPr>
          <a:xfrm>
            <a:off x="827191" y="2196199"/>
            <a:ext cx="602558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dirty="0"/>
              <a:t>Avaa säästötili </a:t>
            </a:r>
          </a:p>
          <a:p>
            <a:pPr>
              <a:lnSpc>
                <a:spcPct val="100000"/>
              </a:lnSpc>
            </a:pPr>
            <a:r>
              <a:rPr lang="fi-FI" dirty="0"/>
              <a:t>Lisää sinne yksi euro joka ostoksesta</a:t>
            </a:r>
          </a:p>
          <a:p>
            <a:pPr>
              <a:lnSpc>
                <a:spcPct val="100000"/>
              </a:lnSpc>
            </a:pPr>
            <a:r>
              <a:rPr lang="fi-FI" dirty="0"/>
              <a:t>Tai talleta 20 euroa joka palkasta </a:t>
            </a:r>
          </a:p>
          <a:p>
            <a:pPr>
              <a:lnSpc>
                <a:spcPct val="100000"/>
              </a:lnSpc>
            </a:pPr>
            <a:r>
              <a:rPr lang="fi-FI" dirty="0"/>
              <a:t>Säästöt ovat säästöön – ei tuhlattavaksi</a:t>
            </a:r>
            <a:r>
              <a:rPr lang="en-US" dirty="0"/>
              <a:t>!</a:t>
            </a:r>
            <a:endParaRPr lang="aa-ET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0A09AB6-2355-898E-805B-D41B2BF28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22" y="1463004"/>
            <a:ext cx="4742793" cy="474279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8697E73-3D8A-C31F-3EC9-AC8ADD86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F8DB13D-4547-3328-4B74-C9EEA002F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EAA9DAF5-2828-AF13-841D-96E6779C7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80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70A09AB6-2355-898E-805B-D41B2BF28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22" y="1463004"/>
            <a:ext cx="4742793" cy="4742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ADBD4-0B6C-9A05-F2B9-852344BED901}"/>
              </a:ext>
            </a:extLst>
          </p:cNvPr>
          <p:cNvSpPr txBox="1">
            <a:spLocks/>
          </p:cNvSpPr>
          <p:nvPr/>
        </p:nvSpPr>
        <p:spPr>
          <a:xfrm>
            <a:off x="827191" y="1069927"/>
            <a:ext cx="10515600" cy="6915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Säästötilin avaaminen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0FA1E-2590-C98A-6D33-5A1416C3505B}"/>
              </a:ext>
            </a:extLst>
          </p:cNvPr>
          <p:cNvSpPr txBox="1">
            <a:spLocks/>
          </p:cNvSpPr>
          <p:nvPr/>
        </p:nvSpPr>
        <p:spPr>
          <a:xfrm>
            <a:off x="827191" y="2196199"/>
            <a:ext cx="602558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b="0" i="0" dirty="0">
                <a:solidFill>
                  <a:srgbClr val="111111"/>
                </a:solidFill>
                <a:effectLst/>
              </a:rPr>
              <a:t>Säästötilin avaaminen käy helposti ja nopeasti</a:t>
            </a:r>
            <a:r>
              <a:rPr lang="fi-FI" b="1" i="0" dirty="0">
                <a:solidFill>
                  <a:srgbClr val="111111"/>
                </a:solidFill>
                <a:effectLst/>
              </a:rPr>
              <a:t> verkkopankissasi</a:t>
            </a:r>
            <a:r>
              <a:rPr lang="fi-FI" b="0" i="0" dirty="0">
                <a:solidFill>
                  <a:srgbClr val="111111"/>
                </a:solidFill>
                <a:effectLst/>
              </a:rPr>
              <a:t>.</a:t>
            </a:r>
            <a:endParaRPr lang="fi-FI" dirty="0">
              <a:solidFill>
                <a:srgbClr val="111111"/>
              </a:solidFill>
            </a:endParaRPr>
          </a:p>
          <a:p>
            <a:pPr>
              <a:lnSpc>
                <a:spcPct val="100000"/>
              </a:lnSpc>
            </a:pPr>
            <a:r>
              <a:rPr lang="fi-FI" b="0" i="0" dirty="0">
                <a:solidFill>
                  <a:srgbClr val="111111"/>
                </a:solidFill>
                <a:effectLst/>
              </a:rPr>
              <a:t>Kirjaudu sisään omaan verkkopankkiisi ja avaa tili omatoimisesti. Tilin avaaminen verkossa onnistuu myös, jos sinulla ei ole verkkopankkitunnuksia.</a:t>
            </a:r>
          </a:p>
          <a:p>
            <a:pPr>
              <a:lnSpc>
                <a:spcPct val="100000"/>
              </a:lnSpc>
            </a:pPr>
            <a:r>
              <a:rPr lang="fi-FI" dirty="0">
                <a:solidFill>
                  <a:srgbClr val="111111"/>
                </a:solidFill>
              </a:rPr>
              <a:t>Säästötilin avaaminen on maksutonta.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8697E73-3D8A-C31F-3EC9-AC8ADD86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F8DB13D-4547-3328-4B74-C9EEA002F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EAA9DAF5-2828-AF13-841D-96E6779C7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24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8697E73-3D8A-C31F-3EC9-AC8ADD86F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F8DB13D-4547-3328-4B74-C9EEA002F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EAA9DAF5-2828-AF13-841D-96E6779C7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1A3D02E-9F4D-25C2-1CA0-3E20BF147EC2}"/>
              </a:ext>
            </a:extLst>
          </p:cNvPr>
          <p:cNvSpPr txBox="1"/>
          <p:nvPr/>
        </p:nvSpPr>
        <p:spPr>
          <a:xfrm>
            <a:off x="648586" y="3767101"/>
            <a:ext cx="6103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  <a:p>
            <a:pPr marL="342900" indent="-342900">
              <a:buAutoNum type="arabicPeriod"/>
            </a:pPr>
            <a:r>
              <a:rPr lang="fi-FI" dirty="0"/>
              <a:t>Valitse viereisestä kuvasta sinulle sopivilla väliajoilla jokin luku (esim. viikon välein). Luvun mukaisen summan laitat säästöön.</a:t>
            </a:r>
          </a:p>
          <a:p>
            <a:pPr marL="342900" indent="-342900">
              <a:buAutoNum type="arabicPeriod"/>
            </a:pPr>
            <a:endParaRPr lang="fi-FI" dirty="0"/>
          </a:p>
          <a:p>
            <a:pPr marL="342900" indent="-342900">
              <a:buAutoNum type="arabicPeriod"/>
            </a:pPr>
            <a:r>
              <a:rPr lang="fi-FI" dirty="0"/>
              <a:t>Ruksaa luku yli tai väritä se, merkiksi ettet käytä samaa lukua uudelleen.</a:t>
            </a:r>
          </a:p>
          <a:p>
            <a:pPr marL="342900" indent="-342900">
              <a:buAutoNum type="arabicPeriod"/>
            </a:pPr>
            <a:endParaRPr lang="fi-FI" dirty="0"/>
          </a:p>
          <a:p>
            <a:pPr marL="342900" indent="-342900">
              <a:buAutoNum type="arabicPeriod"/>
            </a:pPr>
            <a:r>
              <a:rPr lang="fi-FI" dirty="0"/>
              <a:t>Jatka loppuun saakka äläkä ryöstä säästöjäsi ennen aikojaan!</a:t>
            </a:r>
          </a:p>
        </p:txBody>
      </p:sp>
      <p:pic>
        <p:nvPicPr>
          <p:cNvPr id="17" name="Kuva 16" descr="Kuva, joka sisältää kohteen teksti, Seteli, Postimerkki, raha">
            <a:extLst>
              <a:ext uri="{FF2B5EF4-FFF2-40B4-BE49-F238E27FC236}">
                <a16:creationId xmlns:a16="http://schemas.microsoft.com/office/drawing/2014/main" id="{34689E4C-98E0-A71F-1A5A-CCB0DAEF5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" y="1614008"/>
            <a:ext cx="4058851" cy="2153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C0723DE8-8FCE-0E29-1A87-AB623701D432}"/>
              </a:ext>
            </a:extLst>
          </p:cNvPr>
          <p:cNvSpPr txBox="1"/>
          <p:nvPr/>
        </p:nvSpPr>
        <p:spPr>
          <a:xfrm>
            <a:off x="563526" y="723014"/>
            <a:ext cx="4944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/>
              <a:t>Näin säästät</a:t>
            </a:r>
          </a:p>
        </p:txBody>
      </p:sp>
      <p:pic>
        <p:nvPicPr>
          <p:cNvPr id="28" name="Kuva 27" descr="Kuva, joka sisältää kohteen kuvakaappaus, kuvio, muotoilu, Symmetria">
            <a:extLst>
              <a:ext uri="{FF2B5EF4-FFF2-40B4-BE49-F238E27FC236}">
                <a16:creationId xmlns:a16="http://schemas.microsoft.com/office/drawing/2014/main" id="{D1DA51CE-424C-1A88-5CFB-E08CA07C20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16203"/>
          <a:stretch/>
        </p:blipFill>
        <p:spPr>
          <a:xfrm>
            <a:off x="6096000" y="431800"/>
            <a:ext cx="5825023" cy="55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2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lelu, animaatio">
            <a:extLst>
              <a:ext uri="{FF2B5EF4-FFF2-40B4-BE49-F238E27FC236}">
                <a16:creationId xmlns:a16="http://schemas.microsoft.com/office/drawing/2014/main" id="{5CAA1ED9-2BDB-B8B0-2F63-AC23D769F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3481" y="1033464"/>
            <a:ext cx="5699412" cy="5699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810EA9-9C57-E07C-33E3-E19880C17F4A}"/>
              </a:ext>
            </a:extLst>
          </p:cNvPr>
          <p:cNvSpPr txBox="1">
            <a:spLocks/>
          </p:cNvSpPr>
          <p:nvPr/>
        </p:nvSpPr>
        <p:spPr>
          <a:xfrm>
            <a:off x="838200" y="1033464"/>
            <a:ext cx="10515600" cy="733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52 viikon säästöhaaste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40587-5D27-710A-1562-2289AF5E6F06}"/>
              </a:ext>
            </a:extLst>
          </p:cNvPr>
          <p:cNvSpPr txBox="1">
            <a:spLocks/>
          </p:cNvSpPr>
          <p:nvPr/>
        </p:nvSpPr>
        <p:spPr>
          <a:xfrm>
            <a:off x="881644" y="2201273"/>
            <a:ext cx="705507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Viikolla 1, talleta säästötilille </a:t>
            </a:r>
            <a:r>
              <a:rPr lang="en-US" dirty="0"/>
              <a:t>1€ </a:t>
            </a:r>
          </a:p>
          <a:p>
            <a:r>
              <a:rPr lang="en-US" dirty="0"/>
              <a:t>Viikolla 2, </a:t>
            </a:r>
            <a:r>
              <a:rPr lang="fi-FI" dirty="0"/>
              <a:t>talleta</a:t>
            </a:r>
            <a:r>
              <a:rPr lang="en-US" dirty="0"/>
              <a:t> 2 € </a:t>
            </a:r>
          </a:p>
          <a:p>
            <a:r>
              <a:rPr lang="fi-FI" dirty="0"/>
              <a:t>Viikolla 3, talleta 3 € </a:t>
            </a:r>
          </a:p>
          <a:p>
            <a:r>
              <a:rPr lang="fi-FI" dirty="0"/>
              <a:t>…</a:t>
            </a:r>
          </a:p>
          <a:p>
            <a:r>
              <a:rPr lang="fi-FI" dirty="0"/>
              <a:t>Viikolla 52, talleta  52 € </a:t>
            </a:r>
          </a:p>
          <a:p>
            <a:endParaRPr lang="fi-FI" dirty="0"/>
          </a:p>
          <a:p>
            <a:r>
              <a:rPr lang="fi-FI" dirty="0"/>
              <a:t> Loppusumma = </a:t>
            </a:r>
            <a:r>
              <a:rPr lang="fi-FI" sz="3600" dirty="0"/>
              <a:t>1 378 </a:t>
            </a:r>
            <a:r>
              <a:rPr lang="fi-FI" dirty="0"/>
              <a:t>euroa säästössä</a:t>
            </a:r>
            <a:r>
              <a:rPr lang="en-US" dirty="0"/>
              <a:t>! </a:t>
            </a:r>
            <a:endParaRPr lang="aa-ET" dirty="0"/>
          </a:p>
          <a:p>
            <a:endParaRPr lang="aa-ET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D38E261-529A-4F9F-4734-329DADBE5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2" name="Kuva 1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1C8AE111-6FB0-CA61-B892-483C7DF26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8CBBDFF-928A-5D0E-2255-25B11585D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7B852AF4-64E7-AA52-1A3B-E0163BC50652}"/>
              </a:ext>
            </a:extLst>
          </p:cNvPr>
          <p:cNvSpPr/>
          <p:nvPr/>
        </p:nvSpPr>
        <p:spPr>
          <a:xfrm>
            <a:off x="9701616" y="1718127"/>
            <a:ext cx="1502554" cy="1669966"/>
          </a:xfrm>
          <a:custGeom>
            <a:avLst/>
            <a:gdLst>
              <a:gd name="connsiteX0" fmla="*/ 703293 w 1502554"/>
              <a:gd name="connsiteY0" fmla="*/ 4795 h 1669966"/>
              <a:gd name="connsiteX1" fmla="*/ 693668 w 1502554"/>
              <a:gd name="connsiteY1" fmla="*/ 101048 h 1669966"/>
              <a:gd name="connsiteX2" fmla="*/ 684043 w 1502554"/>
              <a:gd name="connsiteY2" fmla="*/ 139549 h 1669966"/>
              <a:gd name="connsiteX3" fmla="*/ 655167 w 1502554"/>
              <a:gd name="connsiteY3" fmla="*/ 168425 h 1669966"/>
              <a:gd name="connsiteX4" fmla="*/ 635917 w 1502554"/>
              <a:gd name="connsiteY4" fmla="*/ 216551 h 1669966"/>
              <a:gd name="connsiteX5" fmla="*/ 597416 w 1502554"/>
              <a:gd name="connsiteY5" fmla="*/ 245427 h 1669966"/>
              <a:gd name="connsiteX6" fmla="*/ 587790 w 1502554"/>
              <a:gd name="connsiteY6" fmla="*/ 293553 h 1669966"/>
              <a:gd name="connsiteX7" fmla="*/ 568540 w 1502554"/>
              <a:gd name="connsiteY7" fmla="*/ 351305 h 1669966"/>
              <a:gd name="connsiteX8" fmla="*/ 510788 w 1502554"/>
              <a:gd name="connsiteY8" fmla="*/ 428307 h 1669966"/>
              <a:gd name="connsiteX9" fmla="*/ 443411 w 1502554"/>
              <a:gd name="connsiteY9" fmla="*/ 534185 h 1669966"/>
              <a:gd name="connsiteX10" fmla="*/ 424161 w 1502554"/>
              <a:gd name="connsiteY10" fmla="*/ 563060 h 1669966"/>
              <a:gd name="connsiteX11" fmla="*/ 414536 w 1502554"/>
              <a:gd name="connsiteY11" fmla="*/ 601561 h 1669966"/>
              <a:gd name="connsiteX12" fmla="*/ 395285 w 1502554"/>
              <a:gd name="connsiteY12" fmla="*/ 630437 h 1669966"/>
              <a:gd name="connsiteX13" fmla="*/ 385660 w 1502554"/>
              <a:gd name="connsiteY13" fmla="*/ 697814 h 1669966"/>
              <a:gd name="connsiteX14" fmla="*/ 366409 w 1502554"/>
              <a:gd name="connsiteY14" fmla="*/ 755566 h 1669966"/>
              <a:gd name="connsiteX15" fmla="*/ 356784 w 1502554"/>
              <a:gd name="connsiteY15" fmla="*/ 794067 h 1669966"/>
              <a:gd name="connsiteX16" fmla="*/ 289407 w 1502554"/>
              <a:gd name="connsiteY16" fmla="*/ 851818 h 1669966"/>
              <a:gd name="connsiteX17" fmla="*/ 231656 w 1502554"/>
              <a:gd name="connsiteY17" fmla="*/ 948071 h 1669966"/>
              <a:gd name="connsiteX18" fmla="*/ 212405 w 1502554"/>
              <a:gd name="connsiteY18" fmla="*/ 976947 h 1669966"/>
              <a:gd name="connsiteX19" fmla="*/ 193155 w 1502554"/>
              <a:gd name="connsiteY19" fmla="*/ 1015448 h 1669966"/>
              <a:gd name="connsiteX20" fmla="*/ 164279 w 1502554"/>
              <a:gd name="connsiteY20" fmla="*/ 1053949 h 1669966"/>
              <a:gd name="connsiteX21" fmla="*/ 145028 w 1502554"/>
              <a:gd name="connsiteY21" fmla="*/ 1082825 h 1669966"/>
              <a:gd name="connsiteX22" fmla="*/ 135403 w 1502554"/>
              <a:gd name="connsiteY22" fmla="*/ 1179077 h 1669966"/>
              <a:gd name="connsiteX23" fmla="*/ 106527 w 1502554"/>
              <a:gd name="connsiteY23" fmla="*/ 1275330 h 1669966"/>
              <a:gd name="connsiteX24" fmla="*/ 39150 w 1502554"/>
              <a:gd name="connsiteY24" fmla="*/ 1361957 h 1669966"/>
              <a:gd name="connsiteX25" fmla="*/ 29525 w 1502554"/>
              <a:gd name="connsiteY25" fmla="*/ 1400458 h 1669966"/>
              <a:gd name="connsiteX26" fmla="*/ 649 w 1502554"/>
              <a:gd name="connsiteY26" fmla="*/ 1448585 h 1669966"/>
              <a:gd name="connsiteX27" fmla="*/ 19900 w 1502554"/>
              <a:gd name="connsiteY27" fmla="*/ 1573713 h 1669966"/>
              <a:gd name="connsiteX28" fmla="*/ 135403 w 1502554"/>
              <a:gd name="connsiteY28" fmla="*/ 1669966 h 1669966"/>
              <a:gd name="connsiteX29" fmla="*/ 530039 w 1502554"/>
              <a:gd name="connsiteY29" fmla="*/ 1650715 h 1669966"/>
              <a:gd name="connsiteX30" fmla="*/ 645542 w 1502554"/>
              <a:gd name="connsiteY30" fmla="*/ 1621839 h 1669966"/>
              <a:gd name="connsiteX31" fmla="*/ 799546 w 1502554"/>
              <a:gd name="connsiteY31" fmla="*/ 1535212 h 1669966"/>
              <a:gd name="connsiteX32" fmla="*/ 876548 w 1502554"/>
              <a:gd name="connsiteY32" fmla="*/ 1506336 h 1669966"/>
              <a:gd name="connsiteX33" fmla="*/ 924675 w 1502554"/>
              <a:gd name="connsiteY33" fmla="*/ 1467835 h 1669966"/>
              <a:gd name="connsiteX34" fmla="*/ 1069053 w 1502554"/>
              <a:gd name="connsiteY34" fmla="*/ 1419709 h 1669966"/>
              <a:gd name="connsiteX35" fmla="*/ 1194182 w 1502554"/>
              <a:gd name="connsiteY35" fmla="*/ 1390833 h 1669966"/>
              <a:gd name="connsiteX36" fmla="*/ 1242308 w 1502554"/>
              <a:gd name="connsiteY36" fmla="*/ 1361957 h 1669966"/>
              <a:gd name="connsiteX37" fmla="*/ 1319310 w 1502554"/>
              <a:gd name="connsiteY37" fmla="*/ 1284955 h 1669966"/>
              <a:gd name="connsiteX38" fmla="*/ 1415563 w 1502554"/>
              <a:gd name="connsiteY38" fmla="*/ 1217578 h 1669966"/>
              <a:gd name="connsiteX39" fmla="*/ 1444439 w 1502554"/>
              <a:gd name="connsiteY39" fmla="*/ 1179077 h 1669966"/>
              <a:gd name="connsiteX40" fmla="*/ 1492565 w 1502554"/>
              <a:gd name="connsiteY40" fmla="*/ 1121326 h 1669966"/>
              <a:gd name="connsiteX41" fmla="*/ 1492565 w 1502554"/>
              <a:gd name="connsiteY41" fmla="*/ 1034698 h 1669966"/>
              <a:gd name="connsiteX42" fmla="*/ 1482940 w 1502554"/>
              <a:gd name="connsiteY42" fmla="*/ 938446 h 1669966"/>
              <a:gd name="connsiteX43" fmla="*/ 1367437 w 1502554"/>
              <a:gd name="connsiteY43" fmla="*/ 649688 h 1669966"/>
              <a:gd name="connsiteX44" fmla="*/ 1309685 w 1502554"/>
              <a:gd name="connsiteY44" fmla="*/ 514934 h 1669966"/>
              <a:gd name="connsiteX45" fmla="*/ 1155681 w 1502554"/>
              <a:gd name="connsiteY45" fmla="*/ 380180 h 1669966"/>
              <a:gd name="connsiteX46" fmla="*/ 1097929 w 1502554"/>
              <a:gd name="connsiteY46" fmla="*/ 332054 h 1669966"/>
              <a:gd name="connsiteX47" fmla="*/ 1069053 w 1502554"/>
              <a:gd name="connsiteY47" fmla="*/ 303178 h 1669966"/>
              <a:gd name="connsiteX48" fmla="*/ 1040178 w 1502554"/>
              <a:gd name="connsiteY48" fmla="*/ 293553 h 1669966"/>
              <a:gd name="connsiteX49" fmla="*/ 1011302 w 1502554"/>
              <a:gd name="connsiteY49" fmla="*/ 245427 h 1669966"/>
              <a:gd name="connsiteX50" fmla="*/ 963176 w 1502554"/>
              <a:gd name="connsiteY50" fmla="*/ 206926 h 1669966"/>
              <a:gd name="connsiteX51" fmla="*/ 934300 w 1502554"/>
              <a:gd name="connsiteY51" fmla="*/ 178050 h 1669966"/>
              <a:gd name="connsiteX52" fmla="*/ 857298 w 1502554"/>
              <a:gd name="connsiteY52" fmla="*/ 91422 h 1669966"/>
              <a:gd name="connsiteX53" fmla="*/ 818797 w 1502554"/>
              <a:gd name="connsiteY53" fmla="*/ 72172 h 1669966"/>
              <a:gd name="connsiteX54" fmla="*/ 751420 w 1502554"/>
              <a:gd name="connsiteY54" fmla="*/ 14420 h 1669966"/>
              <a:gd name="connsiteX55" fmla="*/ 703293 w 1502554"/>
              <a:gd name="connsiteY55" fmla="*/ 4795 h 166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02554" h="1669966">
                <a:moveTo>
                  <a:pt x="703293" y="4795"/>
                </a:moveTo>
                <a:cubicBezTo>
                  <a:pt x="693668" y="19233"/>
                  <a:pt x="698228" y="69128"/>
                  <a:pt x="693668" y="101048"/>
                </a:cubicBezTo>
                <a:cubicBezTo>
                  <a:pt x="691797" y="114144"/>
                  <a:pt x="690606" y="128063"/>
                  <a:pt x="684043" y="139549"/>
                </a:cubicBezTo>
                <a:cubicBezTo>
                  <a:pt x="677289" y="151368"/>
                  <a:pt x="664792" y="158800"/>
                  <a:pt x="655167" y="168425"/>
                </a:cubicBezTo>
                <a:cubicBezTo>
                  <a:pt x="648750" y="184467"/>
                  <a:pt x="646284" y="202729"/>
                  <a:pt x="635917" y="216551"/>
                </a:cubicBezTo>
                <a:cubicBezTo>
                  <a:pt x="626292" y="229385"/>
                  <a:pt x="605918" y="231823"/>
                  <a:pt x="597416" y="245427"/>
                </a:cubicBezTo>
                <a:cubicBezTo>
                  <a:pt x="588745" y="259300"/>
                  <a:pt x="592095" y="277770"/>
                  <a:pt x="587790" y="293553"/>
                </a:cubicBezTo>
                <a:cubicBezTo>
                  <a:pt x="582451" y="313130"/>
                  <a:pt x="576076" y="332464"/>
                  <a:pt x="568540" y="351305"/>
                </a:cubicBezTo>
                <a:cubicBezTo>
                  <a:pt x="540909" y="420384"/>
                  <a:pt x="559768" y="361516"/>
                  <a:pt x="510788" y="428307"/>
                </a:cubicBezTo>
                <a:cubicBezTo>
                  <a:pt x="486050" y="462041"/>
                  <a:pt x="466032" y="498996"/>
                  <a:pt x="443411" y="534185"/>
                </a:cubicBezTo>
                <a:cubicBezTo>
                  <a:pt x="437156" y="543916"/>
                  <a:pt x="424161" y="563060"/>
                  <a:pt x="424161" y="563060"/>
                </a:cubicBezTo>
                <a:cubicBezTo>
                  <a:pt x="420953" y="575894"/>
                  <a:pt x="419747" y="589402"/>
                  <a:pt x="414536" y="601561"/>
                </a:cubicBezTo>
                <a:cubicBezTo>
                  <a:pt x="409979" y="612194"/>
                  <a:pt x="398609" y="619357"/>
                  <a:pt x="395285" y="630437"/>
                </a:cubicBezTo>
                <a:cubicBezTo>
                  <a:pt x="388766" y="652167"/>
                  <a:pt x="390761" y="675708"/>
                  <a:pt x="385660" y="697814"/>
                </a:cubicBezTo>
                <a:cubicBezTo>
                  <a:pt x="381097" y="717586"/>
                  <a:pt x="371330" y="735880"/>
                  <a:pt x="366409" y="755566"/>
                </a:cubicBezTo>
                <a:cubicBezTo>
                  <a:pt x="363201" y="768400"/>
                  <a:pt x="363795" y="782849"/>
                  <a:pt x="356784" y="794067"/>
                </a:cubicBezTo>
                <a:cubicBezTo>
                  <a:pt x="340112" y="820743"/>
                  <a:pt x="314258" y="835251"/>
                  <a:pt x="289407" y="851818"/>
                </a:cubicBezTo>
                <a:cubicBezTo>
                  <a:pt x="270157" y="883902"/>
                  <a:pt x="252411" y="916939"/>
                  <a:pt x="231656" y="948071"/>
                </a:cubicBezTo>
                <a:cubicBezTo>
                  <a:pt x="225239" y="957696"/>
                  <a:pt x="218144" y="966903"/>
                  <a:pt x="212405" y="976947"/>
                </a:cubicBezTo>
                <a:cubicBezTo>
                  <a:pt x="205286" y="989405"/>
                  <a:pt x="200760" y="1003281"/>
                  <a:pt x="193155" y="1015448"/>
                </a:cubicBezTo>
                <a:cubicBezTo>
                  <a:pt x="184653" y="1029052"/>
                  <a:pt x="173603" y="1040895"/>
                  <a:pt x="164279" y="1053949"/>
                </a:cubicBezTo>
                <a:cubicBezTo>
                  <a:pt x="157555" y="1063362"/>
                  <a:pt x="151445" y="1073200"/>
                  <a:pt x="145028" y="1082825"/>
                </a:cubicBezTo>
                <a:cubicBezTo>
                  <a:pt x="141820" y="1114909"/>
                  <a:pt x="139963" y="1147157"/>
                  <a:pt x="135403" y="1179077"/>
                </a:cubicBezTo>
                <a:cubicBezTo>
                  <a:pt x="132456" y="1199709"/>
                  <a:pt x="112169" y="1262635"/>
                  <a:pt x="106527" y="1275330"/>
                </a:cubicBezTo>
                <a:cubicBezTo>
                  <a:pt x="97054" y="1296645"/>
                  <a:pt x="43396" y="1356862"/>
                  <a:pt x="39150" y="1361957"/>
                </a:cubicBezTo>
                <a:cubicBezTo>
                  <a:pt x="35942" y="1374791"/>
                  <a:pt x="34898" y="1388370"/>
                  <a:pt x="29525" y="1400458"/>
                </a:cubicBezTo>
                <a:cubicBezTo>
                  <a:pt x="21927" y="1417554"/>
                  <a:pt x="1687" y="1429905"/>
                  <a:pt x="649" y="1448585"/>
                </a:cubicBezTo>
                <a:cubicBezTo>
                  <a:pt x="-1692" y="1490720"/>
                  <a:pt x="1757" y="1535612"/>
                  <a:pt x="19900" y="1573713"/>
                </a:cubicBezTo>
                <a:cubicBezTo>
                  <a:pt x="47133" y="1630903"/>
                  <a:pt x="88119" y="1646323"/>
                  <a:pt x="135403" y="1669966"/>
                </a:cubicBezTo>
                <a:cubicBezTo>
                  <a:pt x="213400" y="1667737"/>
                  <a:pt x="409839" y="1677426"/>
                  <a:pt x="530039" y="1650715"/>
                </a:cubicBezTo>
                <a:cubicBezTo>
                  <a:pt x="568780" y="1642106"/>
                  <a:pt x="608383" y="1635774"/>
                  <a:pt x="645542" y="1621839"/>
                </a:cubicBezTo>
                <a:cubicBezTo>
                  <a:pt x="896252" y="1527823"/>
                  <a:pt x="681567" y="1600757"/>
                  <a:pt x="799546" y="1535212"/>
                </a:cubicBezTo>
                <a:cubicBezTo>
                  <a:pt x="816814" y="1525618"/>
                  <a:pt x="854933" y="1513541"/>
                  <a:pt x="876548" y="1506336"/>
                </a:cubicBezTo>
                <a:cubicBezTo>
                  <a:pt x="892590" y="1493502"/>
                  <a:pt x="906929" y="1478187"/>
                  <a:pt x="924675" y="1467835"/>
                </a:cubicBezTo>
                <a:cubicBezTo>
                  <a:pt x="979853" y="1435648"/>
                  <a:pt x="1007885" y="1437185"/>
                  <a:pt x="1069053" y="1419709"/>
                </a:cubicBezTo>
                <a:cubicBezTo>
                  <a:pt x="1174756" y="1389508"/>
                  <a:pt x="1077170" y="1407549"/>
                  <a:pt x="1194182" y="1390833"/>
                </a:cubicBezTo>
                <a:cubicBezTo>
                  <a:pt x="1210224" y="1381208"/>
                  <a:pt x="1228027" y="1374041"/>
                  <a:pt x="1242308" y="1361957"/>
                </a:cubicBezTo>
                <a:cubicBezTo>
                  <a:pt x="1270018" y="1338510"/>
                  <a:pt x="1288184" y="1303631"/>
                  <a:pt x="1319310" y="1284955"/>
                </a:cubicBezTo>
                <a:cubicBezTo>
                  <a:pt x="1356489" y="1262648"/>
                  <a:pt x="1384195" y="1248946"/>
                  <a:pt x="1415563" y="1217578"/>
                </a:cubicBezTo>
                <a:cubicBezTo>
                  <a:pt x="1426907" y="1206234"/>
                  <a:pt x="1433999" y="1191257"/>
                  <a:pt x="1444439" y="1179077"/>
                </a:cubicBezTo>
                <a:cubicBezTo>
                  <a:pt x="1500022" y="1114231"/>
                  <a:pt x="1450020" y="1185144"/>
                  <a:pt x="1492565" y="1121326"/>
                </a:cubicBezTo>
                <a:cubicBezTo>
                  <a:pt x="1509429" y="1070733"/>
                  <a:pt x="1501805" y="1108618"/>
                  <a:pt x="1492565" y="1034698"/>
                </a:cubicBezTo>
                <a:cubicBezTo>
                  <a:pt x="1488566" y="1002703"/>
                  <a:pt x="1491930" y="969411"/>
                  <a:pt x="1482940" y="938446"/>
                </a:cubicBezTo>
                <a:cubicBezTo>
                  <a:pt x="1404815" y="669349"/>
                  <a:pt x="1430783" y="818608"/>
                  <a:pt x="1367437" y="649688"/>
                </a:cubicBezTo>
                <a:cubicBezTo>
                  <a:pt x="1342140" y="582229"/>
                  <a:pt x="1358601" y="575138"/>
                  <a:pt x="1309685" y="514934"/>
                </a:cubicBezTo>
                <a:cubicBezTo>
                  <a:pt x="1238896" y="427809"/>
                  <a:pt x="1232393" y="439189"/>
                  <a:pt x="1155681" y="380180"/>
                </a:cubicBezTo>
                <a:cubicBezTo>
                  <a:pt x="1135819" y="364902"/>
                  <a:pt x="1116658" y="348702"/>
                  <a:pt x="1097929" y="332054"/>
                </a:cubicBezTo>
                <a:cubicBezTo>
                  <a:pt x="1087755" y="323011"/>
                  <a:pt x="1080379" y="310729"/>
                  <a:pt x="1069053" y="303178"/>
                </a:cubicBezTo>
                <a:cubicBezTo>
                  <a:pt x="1060611" y="297550"/>
                  <a:pt x="1049803" y="296761"/>
                  <a:pt x="1040178" y="293553"/>
                </a:cubicBezTo>
                <a:cubicBezTo>
                  <a:pt x="1030553" y="277511"/>
                  <a:pt x="1023731" y="259410"/>
                  <a:pt x="1011302" y="245427"/>
                </a:cubicBezTo>
                <a:cubicBezTo>
                  <a:pt x="997653" y="230072"/>
                  <a:pt x="978637" y="220454"/>
                  <a:pt x="963176" y="206926"/>
                </a:cubicBezTo>
                <a:cubicBezTo>
                  <a:pt x="952932" y="197962"/>
                  <a:pt x="943159" y="188385"/>
                  <a:pt x="934300" y="178050"/>
                </a:cubicBezTo>
                <a:cubicBezTo>
                  <a:pt x="897634" y="135273"/>
                  <a:pt x="908533" y="131272"/>
                  <a:pt x="857298" y="91422"/>
                </a:cubicBezTo>
                <a:cubicBezTo>
                  <a:pt x="845972" y="82613"/>
                  <a:pt x="831631" y="78589"/>
                  <a:pt x="818797" y="72172"/>
                </a:cubicBezTo>
                <a:cubicBezTo>
                  <a:pt x="795115" y="48490"/>
                  <a:pt x="780738" y="29079"/>
                  <a:pt x="751420" y="14420"/>
                </a:cubicBezTo>
                <a:cubicBezTo>
                  <a:pt x="748550" y="12985"/>
                  <a:pt x="712918" y="-9643"/>
                  <a:pt x="703293" y="479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AF69929-3A65-645A-73DC-50A8182F2E84}"/>
              </a:ext>
            </a:extLst>
          </p:cNvPr>
          <p:cNvSpPr/>
          <p:nvPr/>
        </p:nvSpPr>
        <p:spPr>
          <a:xfrm>
            <a:off x="9620250" y="1434109"/>
            <a:ext cx="774700" cy="1677391"/>
          </a:xfrm>
          <a:custGeom>
            <a:avLst/>
            <a:gdLst>
              <a:gd name="connsiteX0" fmla="*/ 12700 w 774700"/>
              <a:gd name="connsiteY0" fmla="*/ 7341 h 1677391"/>
              <a:gd name="connsiteX1" fmla="*/ 6350 w 774700"/>
              <a:gd name="connsiteY1" fmla="*/ 127991 h 1677391"/>
              <a:gd name="connsiteX2" fmla="*/ 0 w 774700"/>
              <a:gd name="connsiteY2" fmla="*/ 229591 h 1677391"/>
              <a:gd name="connsiteX3" fmla="*/ 6350 w 774700"/>
              <a:gd name="connsiteY3" fmla="*/ 477241 h 1677391"/>
              <a:gd name="connsiteX4" fmla="*/ 19050 w 774700"/>
              <a:gd name="connsiteY4" fmla="*/ 521691 h 1677391"/>
              <a:gd name="connsiteX5" fmla="*/ 38100 w 774700"/>
              <a:gd name="connsiteY5" fmla="*/ 635991 h 1677391"/>
              <a:gd name="connsiteX6" fmla="*/ 44450 w 774700"/>
              <a:gd name="connsiteY6" fmla="*/ 991591 h 1677391"/>
              <a:gd name="connsiteX7" fmla="*/ 50800 w 774700"/>
              <a:gd name="connsiteY7" fmla="*/ 1537691 h 1677391"/>
              <a:gd name="connsiteX8" fmla="*/ 63500 w 774700"/>
              <a:gd name="connsiteY8" fmla="*/ 1613891 h 1677391"/>
              <a:gd name="connsiteX9" fmla="*/ 76200 w 774700"/>
              <a:gd name="connsiteY9" fmla="*/ 1632941 h 1677391"/>
              <a:gd name="connsiteX10" fmla="*/ 114300 w 774700"/>
              <a:gd name="connsiteY10" fmla="*/ 1671041 h 1677391"/>
              <a:gd name="connsiteX11" fmla="*/ 184150 w 774700"/>
              <a:gd name="connsiteY11" fmla="*/ 1677391 h 1677391"/>
              <a:gd name="connsiteX12" fmla="*/ 215900 w 774700"/>
              <a:gd name="connsiteY12" fmla="*/ 1658341 h 1677391"/>
              <a:gd name="connsiteX13" fmla="*/ 222250 w 774700"/>
              <a:gd name="connsiteY13" fmla="*/ 1613891 h 1677391"/>
              <a:gd name="connsiteX14" fmla="*/ 241300 w 774700"/>
              <a:gd name="connsiteY14" fmla="*/ 1582141 h 1677391"/>
              <a:gd name="connsiteX15" fmla="*/ 254000 w 774700"/>
              <a:gd name="connsiteY15" fmla="*/ 1505941 h 1677391"/>
              <a:gd name="connsiteX16" fmla="*/ 266700 w 774700"/>
              <a:gd name="connsiteY16" fmla="*/ 1429741 h 1677391"/>
              <a:gd name="connsiteX17" fmla="*/ 285750 w 774700"/>
              <a:gd name="connsiteY17" fmla="*/ 1404341 h 1677391"/>
              <a:gd name="connsiteX18" fmla="*/ 298450 w 774700"/>
              <a:gd name="connsiteY18" fmla="*/ 1353541 h 1677391"/>
              <a:gd name="connsiteX19" fmla="*/ 336550 w 774700"/>
              <a:gd name="connsiteY19" fmla="*/ 1283691 h 1677391"/>
              <a:gd name="connsiteX20" fmla="*/ 368300 w 774700"/>
              <a:gd name="connsiteY20" fmla="*/ 1194791 h 1677391"/>
              <a:gd name="connsiteX21" fmla="*/ 381000 w 774700"/>
              <a:gd name="connsiteY21" fmla="*/ 1156691 h 1677391"/>
              <a:gd name="connsiteX22" fmla="*/ 400050 w 774700"/>
              <a:gd name="connsiteY22" fmla="*/ 1118591 h 1677391"/>
              <a:gd name="connsiteX23" fmla="*/ 425450 w 774700"/>
              <a:gd name="connsiteY23" fmla="*/ 1048741 h 1677391"/>
              <a:gd name="connsiteX24" fmla="*/ 508000 w 774700"/>
              <a:gd name="connsiteY24" fmla="*/ 940791 h 1677391"/>
              <a:gd name="connsiteX25" fmla="*/ 565150 w 774700"/>
              <a:gd name="connsiteY25" fmla="*/ 870941 h 1677391"/>
              <a:gd name="connsiteX26" fmla="*/ 590550 w 774700"/>
              <a:gd name="connsiteY26" fmla="*/ 801091 h 1677391"/>
              <a:gd name="connsiteX27" fmla="*/ 628650 w 774700"/>
              <a:gd name="connsiteY27" fmla="*/ 750291 h 1677391"/>
              <a:gd name="connsiteX28" fmla="*/ 692150 w 774700"/>
              <a:gd name="connsiteY28" fmla="*/ 635991 h 1677391"/>
              <a:gd name="connsiteX29" fmla="*/ 704850 w 774700"/>
              <a:gd name="connsiteY29" fmla="*/ 597891 h 1677391"/>
              <a:gd name="connsiteX30" fmla="*/ 711200 w 774700"/>
              <a:gd name="connsiteY30" fmla="*/ 547091 h 1677391"/>
              <a:gd name="connsiteX31" fmla="*/ 723900 w 774700"/>
              <a:gd name="connsiteY31" fmla="*/ 502641 h 1677391"/>
              <a:gd name="connsiteX32" fmla="*/ 730250 w 774700"/>
              <a:gd name="connsiteY32" fmla="*/ 470891 h 1677391"/>
              <a:gd name="connsiteX33" fmla="*/ 742950 w 774700"/>
              <a:gd name="connsiteY33" fmla="*/ 394691 h 1677391"/>
              <a:gd name="connsiteX34" fmla="*/ 755650 w 774700"/>
              <a:gd name="connsiteY34" fmla="*/ 362941 h 1677391"/>
              <a:gd name="connsiteX35" fmla="*/ 774700 w 774700"/>
              <a:gd name="connsiteY35" fmla="*/ 274041 h 1677391"/>
              <a:gd name="connsiteX36" fmla="*/ 635000 w 774700"/>
              <a:gd name="connsiteY36" fmla="*/ 197841 h 1677391"/>
              <a:gd name="connsiteX37" fmla="*/ 571500 w 774700"/>
              <a:gd name="connsiteY37" fmla="*/ 172441 h 1677391"/>
              <a:gd name="connsiteX38" fmla="*/ 520700 w 774700"/>
              <a:gd name="connsiteY38" fmla="*/ 166091 h 1677391"/>
              <a:gd name="connsiteX39" fmla="*/ 381000 w 774700"/>
              <a:gd name="connsiteY39" fmla="*/ 96241 h 1677391"/>
              <a:gd name="connsiteX40" fmla="*/ 292100 w 774700"/>
              <a:gd name="connsiteY40" fmla="*/ 32741 h 1677391"/>
              <a:gd name="connsiteX41" fmla="*/ 234950 w 774700"/>
              <a:gd name="connsiteY41" fmla="*/ 26391 h 1677391"/>
              <a:gd name="connsiteX42" fmla="*/ 158750 w 774700"/>
              <a:gd name="connsiteY42" fmla="*/ 20041 h 1677391"/>
              <a:gd name="connsiteX43" fmla="*/ 120650 w 774700"/>
              <a:gd name="connsiteY43" fmla="*/ 13691 h 1677391"/>
              <a:gd name="connsiteX44" fmla="*/ 12700 w 774700"/>
              <a:gd name="connsiteY44" fmla="*/ 7341 h 167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74700" h="1677391">
                <a:moveTo>
                  <a:pt x="12700" y="7341"/>
                </a:moveTo>
                <a:cubicBezTo>
                  <a:pt x="-6350" y="26391"/>
                  <a:pt x="8648" y="87784"/>
                  <a:pt x="6350" y="127991"/>
                </a:cubicBezTo>
                <a:cubicBezTo>
                  <a:pt x="4414" y="161868"/>
                  <a:pt x="0" y="195658"/>
                  <a:pt x="0" y="229591"/>
                </a:cubicBezTo>
                <a:cubicBezTo>
                  <a:pt x="0" y="312168"/>
                  <a:pt x="976" y="394839"/>
                  <a:pt x="6350" y="477241"/>
                </a:cubicBezTo>
                <a:cubicBezTo>
                  <a:pt x="7353" y="492618"/>
                  <a:pt x="15707" y="506648"/>
                  <a:pt x="19050" y="521691"/>
                </a:cubicBezTo>
                <a:cubicBezTo>
                  <a:pt x="28276" y="563210"/>
                  <a:pt x="32293" y="595345"/>
                  <a:pt x="38100" y="635991"/>
                </a:cubicBezTo>
                <a:cubicBezTo>
                  <a:pt x="40217" y="754524"/>
                  <a:pt x="42780" y="873051"/>
                  <a:pt x="44450" y="991591"/>
                </a:cubicBezTo>
                <a:cubicBezTo>
                  <a:pt x="47014" y="1173619"/>
                  <a:pt x="46928" y="1355687"/>
                  <a:pt x="50800" y="1537691"/>
                </a:cubicBezTo>
                <a:cubicBezTo>
                  <a:pt x="50978" y="1546040"/>
                  <a:pt x="56721" y="1598074"/>
                  <a:pt x="63500" y="1613891"/>
                </a:cubicBezTo>
                <a:cubicBezTo>
                  <a:pt x="66506" y="1620906"/>
                  <a:pt x="72787" y="1626115"/>
                  <a:pt x="76200" y="1632941"/>
                </a:cubicBezTo>
                <a:cubicBezTo>
                  <a:pt x="88245" y="1657032"/>
                  <a:pt x="73505" y="1660842"/>
                  <a:pt x="114300" y="1671041"/>
                </a:cubicBezTo>
                <a:cubicBezTo>
                  <a:pt x="136981" y="1676711"/>
                  <a:pt x="160867" y="1675274"/>
                  <a:pt x="184150" y="1677391"/>
                </a:cubicBezTo>
                <a:cubicBezTo>
                  <a:pt x="194733" y="1671041"/>
                  <a:pt x="209550" y="1668924"/>
                  <a:pt x="215900" y="1658341"/>
                </a:cubicBezTo>
                <a:cubicBezTo>
                  <a:pt x="223601" y="1645507"/>
                  <a:pt x="217517" y="1628090"/>
                  <a:pt x="222250" y="1613891"/>
                </a:cubicBezTo>
                <a:cubicBezTo>
                  <a:pt x="226153" y="1602182"/>
                  <a:pt x="234950" y="1592724"/>
                  <a:pt x="241300" y="1582141"/>
                </a:cubicBezTo>
                <a:cubicBezTo>
                  <a:pt x="245533" y="1556741"/>
                  <a:pt x="249984" y="1531376"/>
                  <a:pt x="254000" y="1505941"/>
                </a:cubicBezTo>
                <a:cubicBezTo>
                  <a:pt x="254490" y="1502835"/>
                  <a:pt x="262741" y="1438649"/>
                  <a:pt x="266700" y="1429741"/>
                </a:cubicBezTo>
                <a:cubicBezTo>
                  <a:pt x="270998" y="1420070"/>
                  <a:pt x="279400" y="1412808"/>
                  <a:pt x="285750" y="1404341"/>
                </a:cubicBezTo>
                <a:cubicBezTo>
                  <a:pt x="289983" y="1387408"/>
                  <a:pt x="292579" y="1369979"/>
                  <a:pt x="298450" y="1353541"/>
                </a:cubicBezTo>
                <a:cubicBezTo>
                  <a:pt x="305676" y="1333307"/>
                  <a:pt x="325270" y="1302491"/>
                  <a:pt x="336550" y="1283691"/>
                </a:cubicBezTo>
                <a:cubicBezTo>
                  <a:pt x="360793" y="1198839"/>
                  <a:pt x="335737" y="1279455"/>
                  <a:pt x="368300" y="1194791"/>
                </a:cubicBezTo>
                <a:cubicBezTo>
                  <a:pt x="373106" y="1182296"/>
                  <a:pt x="375851" y="1169048"/>
                  <a:pt x="381000" y="1156691"/>
                </a:cubicBezTo>
                <a:cubicBezTo>
                  <a:pt x="386461" y="1143584"/>
                  <a:pt x="394644" y="1131721"/>
                  <a:pt x="400050" y="1118591"/>
                </a:cubicBezTo>
                <a:cubicBezTo>
                  <a:pt x="409483" y="1095682"/>
                  <a:pt x="412592" y="1069918"/>
                  <a:pt x="425450" y="1048741"/>
                </a:cubicBezTo>
                <a:cubicBezTo>
                  <a:pt x="448959" y="1010020"/>
                  <a:pt x="482873" y="978482"/>
                  <a:pt x="508000" y="940791"/>
                </a:cubicBezTo>
                <a:cubicBezTo>
                  <a:pt x="541702" y="890238"/>
                  <a:pt x="522607" y="913484"/>
                  <a:pt x="565150" y="870941"/>
                </a:cubicBezTo>
                <a:cubicBezTo>
                  <a:pt x="573617" y="847658"/>
                  <a:pt x="579011" y="823015"/>
                  <a:pt x="590550" y="801091"/>
                </a:cubicBezTo>
                <a:cubicBezTo>
                  <a:pt x="600408" y="782360"/>
                  <a:pt x="616658" y="767733"/>
                  <a:pt x="628650" y="750291"/>
                </a:cubicBezTo>
                <a:cubicBezTo>
                  <a:pt x="653392" y="714303"/>
                  <a:pt x="674640" y="676015"/>
                  <a:pt x="692150" y="635991"/>
                </a:cubicBezTo>
                <a:cubicBezTo>
                  <a:pt x="697516" y="623726"/>
                  <a:pt x="700617" y="610591"/>
                  <a:pt x="704850" y="597891"/>
                </a:cubicBezTo>
                <a:cubicBezTo>
                  <a:pt x="706967" y="580958"/>
                  <a:pt x="707853" y="563825"/>
                  <a:pt x="711200" y="547091"/>
                </a:cubicBezTo>
                <a:cubicBezTo>
                  <a:pt x="714222" y="531981"/>
                  <a:pt x="720163" y="517590"/>
                  <a:pt x="723900" y="502641"/>
                </a:cubicBezTo>
                <a:cubicBezTo>
                  <a:pt x="726518" y="492170"/>
                  <a:pt x="728374" y="481520"/>
                  <a:pt x="730250" y="470891"/>
                </a:cubicBezTo>
                <a:cubicBezTo>
                  <a:pt x="734725" y="445532"/>
                  <a:pt x="737052" y="419757"/>
                  <a:pt x="742950" y="394691"/>
                </a:cubicBezTo>
                <a:cubicBezTo>
                  <a:pt x="745561" y="383595"/>
                  <a:pt x="752298" y="373836"/>
                  <a:pt x="755650" y="362941"/>
                </a:cubicBezTo>
                <a:cubicBezTo>
                  <a:pt x="767157" y="325542"/>
                  <a:pt x="768664" y="310259"/>
                  <a:pt x="774700" y="274041"/>
                </a:cubicBezTo>
                <a:cubicBezTo>
                  <a:pt x="711891" y="234786"/>
                  <a:pt x="715070" y="234540"/>
                  <a:pt x="635000" y="197841"/>
                </a:cubicBezTo>
                <a:cubicBezTo>
                  <a:pt x="614276" y="188342"/>
                  <a:pt x="593466" y="178543"/>
                  <a:pt x="571500" y="172441"/>
                </a:cubicBezTo>
                <a:cubicBezTo>
                  <a:pt x="555057" y="167874"/>
                  <a:pt x="537633" y="168208"/>
                  <a:pt x="520700" y="166091"/>
                </a:cubicBezTo>
                <a:cubicBezTo>
                  <a:pt x="441751" y="132256"/>
                  <a:pt x="441608" y="137565"/>
                  <a:pt x="381000" y="96241"/>
                </a:cubicBezTo>
                <a:cubicBezTo>
                  <a:pt x="350912" y="75726"/>
                  <a:pt x="328294" y="36763"/>
                  <a:pt x="292100" y="32741"/>
                </a:cubicBezTo>
                <a:lnTo>
                  <a:pt x="234950" y="26391"/>
                </a:lnTo>
                <a:cubicBezTo>
                  <a:pt x="209577" y="23975"/>
                  <a:pt x="184082" y="22856"/>
                  <a:pt x="158750" y="20041"/>
                </a:cubicBezTo>
                <a:cubicBezTo>
                  <a:pt x="145954" y="18619"/>
                  <a:pt x="133512" y="14276"/>
                  <a:pt x="120650" y="13691"/>
                </a:cubicBezTo>
                <a:cubicBezTo>
                  <a:pt x="86818" y="12153"/>
                  <a:pt x="31750" y="-11709"/>
                  <a:pt x="12700" y="7341"/>
                </a:cubicBezTo>
                <a:close/>
              </a:path>
            </a:pathLst>
          </a:custGeom>
          <a:solidFill>
            <a:srgbClr val="00F9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2C4AF9F9-2869-6E47-DDBA-9C5C23EFCB2E}"/>
              </a:ext>
            </a:extLst>
          </p:cNvPr>
          <p:cNvSpPr/>
          <p:nvPr/>
        </p:nvSpPr>
        <p:spPr>
          <a:xfrm>
            <a:off x="7954864" y="1346200"/>
            <a:ext cx="1716186" cy="1607256"/>
          </a:xfrm>
          <a:custGeom>
            <a:avLst/>
            <a:gdLst>
              <a:gd name="connsiteX0" fmla="*/ 1686 w 1716186"/>
              <a:gd name="connsiteY0" fmla="*/ 628650 h 1607256"/>
              <a:gd name="connsiteX1" fmla="*/ 52486 w 1716186"/>
              <a:gd name="connsiteY1" fmla="*/ 711200 h 1607256"/>
              <a:gd name="connsiteX2" fmla="*/ 109636 w 1716186"/>
              <a:gd name="connsiteY2" fmla="*/ 755650 h 1607256"/>
              <a:gd name="connsiteX3" fmla="*/ 135036 w 1716186"/>
              <a:gd name="connsiteY3" fmla="*/ 774700 h 1607256"/>
              <a:gd name="connsiteX4" fmla="*/ 154086 w 1716186"/>
              <a:gd name="connsiteY4" fmla="*/ 793750 h 1607256"/>
              <a:gd name="connsiteX5" fmla="*/ 300136 w 1716186"/>
              <a:gd name="connsiteY5" fmla="*/ 946150 h 1607256"/>
              <a:gd name="connsiteX6" fmla="*/ 376336 w 1716186"/>
              <a:gd name="connsiteY6" fmla="*/ 984250 h 1607256"/>
              <a:gd name="connsiteX7" fmla="*/ 490636 w 1716186"/>
              <a:gd name="connsiteY7" fmla="*/ 1054100 h 1607256"/>
              <a:gd name="connsiteX8" fmla="*/ 617636 w 1716186"/>
              <a:gd name="connsiteY8" fmla="*/ 1155700 h 1607256"/>
              <a:gd name="connsiteX9" fmla="*/ 649386 w 1716186"/>
              <a:gd name="connsiteY9" fmla="*/ 1174750 h 1607256"/>
              <a:gd name="connsiteX10" fmla="*/ 750986 w 1716186"/>
              <a:gd name="connsiteY10" fmla="*/ 1270000 h 1607256"/>
              <a:gd name="connsiteX11" fmla="*/ 782736 w 1716186"/>
              <a:gd name="connsiteY11" fmla="*/ 1301750 h 1607256"/>
              <a:gd name="connsiteX12" fmla="*/ 833536 w 1716186"/>
              <a:gd name="connsiteY12" fmla="*/ 1333500 h 1607256"/>
              <a:gd name="connsiteX13" fmla="*/ 916086 w 1716186"/>
              <a:gd name="connsiteY13" fmla="*/ 1403350 h 1607256"/>
              <a:gd name="connsiteX14" fmla="*/ 1055786 w 1716186"/>
              <a:gd name="connsiteY14" fmla="*/ 1479550 h 1607256"/>
              <a:gd name="connsiteX15" fmla="*/ 1144686 w 1716186"/>
              <a:gd name="connsiteY15" fmla="*/ 1549400 h 1607256"/>
              <a:gd name="connsiteX16" fmla="*/ 1252636 w 1716186"/>
              <a:gd name="connsiteY16" fmla="*/ 1587500 h 1607256"/>
              <a:gd name="connsiteX17" fmla="*/ 1309786 w 1716186"/>
              <a:gd name="connsiteY17" fmla="*/ 1606550 h 1607256"/>
              <a:gd name="connsiteX18" fmla="*/ 1436786 w 1716186"/>
              <a:gd name="connsiteY18" fmla="*/ 1593850 h 1607256"/>
              <a:gd name="connsiteX19" fmla="*/ 1487586 w 1716186"/>
              <a:gd name="connsiteY19" fmla="*/ 1587500 h 1607256"/>
              <a:gd name="connsiteX20" fmla="*/ 1665386 w 1716186"/>
              <a:gd name="connsiteY20" fmla="*/ 1600200 h 1607256"/>
              <a:gd name="connsiteX21" fmla="*/ 1697136 w 1716186"/>
              <a:gd name="connsiteY21" fmla="*/ 1606550 h 1607256"/>
              <a:gd name="connsiteX22" fmla="*/ 1709836 w 1716186"/>
              <a:gd name="connsiteY22" fmla="*/ 1587500 h 1607256"/>
              <a:gd name="connsiteX23" fmla="*/ 1716186 w 1716186"/>
              <a:gd name="connsiteY23" fmla="*/ 1320800 h 1607256"/>
              <a:gd name="connsiteX24" fmla="*/ 1709836 w 1716186"/>
              <a:gd name="connsiteY24" fmla="*/ 927100 h 1607256"/>
              <a:gd name="connsiteX25" fmla="*/ 1703486 w 1716186"/>
              <a:gd name="connsiteY25" fmla="*/ 895350 h 1607256"/>
              <a:gd name="connsiteX26" fmla="*/ 1690786 w 1716186"/>
              <a:gd name="connsiteY26" fmla="*/ 819150 h 1607256"/>
              <a:gd name="connsiteX27" fmla="*/ 1684436 w 1716186"/>
              <a:gd name="connsiteY27" fmla="*/ 622300 h 1607256"/>
              <a:gd name="connsiteX28" fmla="*/ 1671736 w 1716186"/>
              <a:gd name="connsiteY28" fmla="*/ 260350 h 1607256"/>
              <a:gd name="connsiteX29" fmla="*/ 1665386 w 1716186"/>
              <a:gd name="connsiteY29" fmla="*/ 114300 h 1607256"/>
              <a:gd name="connsiteX30" fmla="*/ 1659036 w 1716186"/>
              <a:gd name="connsiteY30" fmla="*/ 50800 h 1607256"/>
              <a:gd name="connsiteX31" fmla="*/ 1557436 w 1716186"/>
              <a:gd name="connsiteY31" fmla="*/ 19050 h 1607256"/>
              <a:gd name="connsiteX32" fmla="*/ 1411386 w 1716186"/>
              <a:gd name="connsiteY32" fmla="*/ 0 h 1607256"/>
              <a:gd name="connsiteX33" fmla="*/ 1252636 w 1716186"/>
              <a:gd name="connsiteY33" fmla="*/ 19050 h 1607256"/>
              <a:gd name="connsiteX34" fmla="*/ 1100236 w 1716186"/>
              <a:gd name="connsiteY34" fmla="*/ 76200 h 1607256"/>
              <a:gd name="connsiteX35" fmla="*/ 973236 w 1716186"/>
              <a:gd name="connsiteY35" fmla="*/ 107950 h 1607256"/>
              <a:gd name="connsiteX36" fmla="*/ 922436 w 1716186"/>
              <a:gd name="connsiteY36" fmla="*/ 139700 h 1607256"/>
              <a:gd name="connsiteX37" fmla="*/ 858936 w 1716186"/>
              <a:gd name="connsiteY37" fmla="*/ 146050 h 1607256"/>
              <a:gd name="connsiteX38" fmla="*/ 750986 w 1716186"/>
              <a:gd name="connsiteY38" fmla="*/ 158750 h 1607256"/>
              <a:gd name="connsiteX39" fmla="*/ 681136 w 1716186"/>
              <a:gd name="connsiteY39" fmla="*/ 177800 h 1607256"/>
              <a:gd name="connsiteX40" fmla="*/ 566836 w 1716186"/>
              <a:gd name="connsiteY40" fmla="*/ 203200 h 1607256"/>
              <a:gd name="connsiteX41" fmla="*/ 490636 w 1716186"/>
              <a:gd name="connsiteY41" fmla="*/ 254000 h 1607256"/>
              <a:gd name="connsiteX42" fmla="*/ 439836 w 1716186"/>
              <a:gd name="connsiteY42" fmla="*/ 292100 h 1607256"/>
              <a:gd name="connsiteX43" fmla="*/ 344586 w 1716186"/>
              <a:gd name="connsiteY43" fmla="*/ 349250 h 1607256"/>
              <a:gd name="connsiteX44" fmla="*/ 293786 w 1716186"/>
              <a:gd name="connsiteY44" fmla="*/ 368300 h 1607256"/>
              <a:gd name="connsiteX45" fmla="*/ 242986 w 1716186"/>
              <a:gd name="connsiteY45" fmla="*/ 406400 h 1607256"/>
              <a:gd name="connsiteX46" fmla="*/ 204886 w 1716186"/>
              <a:gd name="connsiteY46" fmla="*/ 431800 h 1607256"/>
              <a:gd name="connsiteX47" fmla="*/ 109636 w 1716186"/>
              <a:gd name="connsiteY47" fmla="*/ 520700 h 1607256"/>
              <a:gd name="connsiteX48" fmla="*/ 71536 w 1716186"/>
              <a:gd name="connsiteY48" fmla="*/ 552450 h 1607256"/>
              <a:gd name="connsiteX49" fmla="*/ 33436 w 1716186"/>
              <a:gd name="connsiteY49" fmla="*/ 577850 h 1607256"/>
              <a:gd name="connsiteX50" fmla="*/ 14386 w 1716186"/>
              <a:gd name="connsiteY50" fmla="*/ 603250 h 1607256"/>
              <a:gd name="connsiteX51" fmla="*/ 1686 w 1716186"/>
              <a:gd name="connsiteY51" fmla="*/ 628650 h 160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16186" h="1607256">
                <a:moveTo>
                  <a:pt x="1686" y="628650"/>
                </a:moveTo>
                <a:cubicBezTo>
                  <a:pt x="8036" y="646642"/>
                  <a:pt x="17533" y="676247"/>
                  <a:pt x="52486" y="711200"/>
                </a:cubicBezTo>
                <a:cubicBezTo>
                  <a:pt x="69551" y="728265"/>
                  <a:pt x="90507" y="740935"/>
                  <a:pt x="109636" y="755650"/>
                </a:cubicBezTo>
                <a:cubicBezTo>
                  <a:pt x="118025" y="762103"/>
                  <a:pt x="127552" y="767216"/>
                  <a:pt x="135036" y="774700"/>
                </a:cubicBezTo>
                <a:cubicBezTo>
                  <a:pt x="141386" y="781050"/>
                  <a:pt x="148120" y="787038"/>
                  <a:pt x="154086" y="793750"/>
                </a:cubicBezTo>
                <a:cubicBezTo>
                  <a:pt x="198492" y="843706"/>
                  <a:pt x="243538" y="906532"/>
                  <a:pt x="300136" y="946150"/>
                </a:cubicBezTo>
                <a:cubicBezTo>
                  <a:pt x="353260" y="983337"/>
                  <a:pt x="310679" y="947482"/>
                  <a:pt x="376336" y="984250"/>
                </a:cubicBezTo>
                <a:cubicBezTo>
                  <a:pt x="415294" y="1006067"/>
                  <a:pt x="453924" y="1028684"/>
                  <a:pt x="490636" y="1054100"/>
                </a:cubicBezTo>
                <a:cubicBezTo>
                  <a:pt x="718987" y="1212189"/>
                  <a:pt x="469021" y="1031854"/>
                  <a:pt x="617636" y="1155700"/>
                </a:cubicBezTo>
                <a:cubicBezTo>
                  <a:pt x="627118" y="1163601"/>
                  <a:pt x="640015" y="1166718"/>
                  <a:pt x="649386" y="1174750"/>
                </a:cubicBezTo>
                <a:cubicBezTo>
                  <a:pt x="684632" y="1204961"/>
                  <a:pt x="718161" y="1237175"/>
                  <a:pt x="750986" y="1270000"/>
                </a:cubicBezTo>
                <a:cubicBezTo>
                  <a:pt x="761569" y="1280583"/>
                  <a:pt x="770873" y="1292624"/>
                  <a:pt x="782736" y="1301750"/>
                </a:cubicBezTo>
                <a:cubicBezTo>
                  <a:pt x="798564" y="1313925"/>
                  <a:pt x="817652" y="1321398"/>
                  <a:pt x="833536" y="1333500"/>
                </a:cubicBezTo>
                <a:cubicBezTo>
                  <a:pt x="862208" y="1355345"/>
                  <a:pt x="883846" y="1387230"/>
                  <a:pt x="916086" y="1403350"/>
                </a:cubicBezTo>
                <a:cubicBezTo>
                  <a:pt x="947556" y="1419085"/>
                  <a:pt x="1031626" y="1459416"/>
                  <a:pt x="1055786" y="1479550"/>
                </a:cubicBezTo>
                <a:cubicBezTo>
                  <a:pt x="1071935" y="1493008"/>
                  <a:pt x="1129586" y="1542152"/>
                  <a:pt x="1144686" y="1549400"/>
                </a:cubicBezTo>
                <a:cubicBezTo>
                  <a:pt x="1179087" y="1565912"/>
                  <a:pt x="1216577" y="1575018"/>
                  <a:pt x="1252636" y="1587500"/>
                </a:cubicBezTo>
                <a:cubicBezTo>
                  <a:pt x="1271612" y="1594069"/>
                  <a:pt x="1309786" y="1606550"/>
                  <a:pt x="1309786" y="1606550"/>
                </a:cubicBezTo>
                <a:lnTo>
                  <a:pt x="1436786" y="1593850"/>
                </a:lnTo>
                <a:cubicBezTo>
                  <a:pt x="1453754" y="1592032"/>
                  <a:pt x="1470527" y="1587026"/>
                  <a:pt x="1487586" y="1587500"/>
                </a:cubicBezTo>
                <a:cubicBezTo>
                  <a:pt x="1546981" y="1589150"/>
                  <a:pt x="1606119" y="1595967"/>
                  <a:pt x="1665386" y="1600200"/>
                </a:cubicBezTo>
                <a:cubicBezTo>
                  <a:pt x="1675969" y="1602317"/>
                  <a:pt x="1686758" y="1609515"/>
                  <a:pt x="1697136" y="1606550"/>
                </a:cubicBezTo>
                <a:cubicBezTo>
                  <a:pt x="1704474" y="1604453"/>
                  <a:pt x="1709328" y="1595115"/>
                  <a:pt x="1709836" y="1587500"/>
                </a:cubicBezTo>
                <a:cubicBezTo>
                  <a:pt x="1715751" y="1498772"/>
                  <a:pt x="1714069" y="1409700"/>
                  <a:pt x="1716186" y="1320800"/>
                </a:cubicBezTo>
                <a:cubicBezTo>
                  <a:pt x="1714069" y="1189567"/>
                  <a:pt x="1713752" y="1058292"/>
                  <a:pt x="1709836" y="927100"/>
                </a:cubicBezTo>
                <a:cubicBezTo>
                  <a:pt x="1709514" y="916312"/>
                  <a:pt x="1705260" y="905996"/>
                  <a:pt x="1703486" y="895350"/>
                </a:cubicBezTo>
                <a:cubicBezTo>
                  <a:pt x="1687733" y="800834"/>
                  <a:pt x="1705751" y="893975"/>
                  <a:pt x="1690786" y="819150"/>
                </a:cubicBezTo>
                <a:cubicBezTo>
                  <a:pt x="1688669" y="753533"/>
                  <a:pt x="1686098" y="687930"/>
                  <a:pt x="1684436" y="622300"/>
                </a:cubicBezTo>
                <a:cubicBezTo>
                  <a:pt x="1675806" y="281409"/>
                  <a:pt x="1689663" y="421693"/>
                  <a:pt x="1671736" y="260350"/>
                </a:cubicBezTo>
                <a:cubicBezTo>
                  <a:pt x="1669619" y="211667"/>
                  <a:pt x="1668334" y="162940"/>
                  <a:pt x="1665386" y="114300"/>
                </a:cubicBezTo>
                <a:cubicBezTo>
                  <a:pt x="1664099" y="93067"/>
                  <a:pt x="1674987" y="64874"/>
                  <a:pt x="1659036" y="50800"/>
                </a:cubicBezTo>
                <a:cubicBezTo>
                  <a:pt x="1632430" y="27324"/>
                  <a:pt x="1591927" y="27375"/>
                  <a:pt x="1557436" y="19050"/>
                </a:cubicBezTo>
                <a:cubicBezTo>
                  <a:pt x="1517988" y="9528"/>
                  <a:pt x="1453590" y="4220"/>
                  <a:pt x="1411386" y="0"/>
                </a:cubicBezTo>
                <a:cubicBezTo>
                  <a:pt x="1358469" y="6350"/>
                  <a:pt x="1304946" y="8843"/>
                  <a:pt x="1252636" y="19050"/>
                </a:cubicBezTo>
                <a:cubicBezTo>
                  <a:pt x="1096573" y="49501"/>
                  <a:pt x="1202190" y="38638"/>
                  <a:pt x="1100236" y="76200"/>
                </a:cubicBezTo>
                <a:cubicBezTo>
                  <a:pt x="1069602" y="87486"/>
                  <a:pt x="1007011" y="100444"/>
                  <a:pt x="973236" y="107950"/>
                </a:cubicBezTo>
                <a:cubicBezTo>
                  <a:pt x="956303" y="118533"/>
                  <a:pt x="941380" y="133385"/>
                  <a:pt x="922436" y="139700"/>
                </a:cubicBezTo>
                <a:cubicBezTo>
                  <a:pt x="902255" y="146427"/>
                  <a:pt x="880078" y="143701"/>
                  <a:pt x="858936" y="146050"/>
                </a:cubicBezTo>
                <a:lnTo>
                  <a:pt x="750986" y="158750"/>
                </a:lnTo>
                <a:cubicBezTo>
                  <a:pt x="727703" y="165100"/>
                  <a:pt x="704596" y="172137"/>
                  <a:pt x="681136" y="177800"/>
                </a:cubicBezTo>
                <a:cubicBezTo>
                  <a:pt x="643196" y="186958"/>
                  <a:pt x="566836" y="203200"/>
                  <a:pt x="566836" y="203200"/>
                </a:cubicBezTo>
                <a:cubicBezTo>
                  <a:pt x="541436" y="220133"/>
                  <a:pt x="515058" y="235684"/>
                  <a:pt x="490636" y="254000"/>
                </a:cubicBezTo>
                <a:cubicBezTo>
                  <a:pt x="473703" y="266700"/>
                  <a:pt x="457565" y="280537"/>
                  <a:pt x="439836" y="292100"/>
                </a:cubicBezTo>
                <a:cubicBezTo>
                  <a:pt x="408822" y="312326"/>
                  <a:pt x="379255" y="336249"/>
                  <a:pt x="344586" y="349250"/>
                </a:cubicBezTo>
                <a:cubicBezTo>
                  <a:pt x="327653" y="355600"/>
                  <a:pt x="309548" y="359434"/>
                  <a:pt x="293786" y="368300"/>
                </a:cubicBezTo>
                <a:cubicBezTo>
                  <a:pt x="275338" y="378677"/>
                  <a:pt x="260210" y="394097"/>
                  <a:pt x="242986" y="406400"/>
                </a:cubicBezTo>
                <a:cubicBezTo>
                  <a:pt x="230566" y="415272"/>
                  <a:pt x="216984" y="422494"/>
                  <a:pt x="204886" y="431800"/>
                </a:cubicBezTo>
                <a:cubicBezTo>
                  <a:pt x="153211" y="471550"/>
                  <a:pt x="160788" y="473201"/>
                  <a:pt x="109636" y="520700"/>
                </a:cubicBezTo>
                <a:cubicBezTo>
                  <a:pt x="97522" y="531949"/>
                  <a:pt x="83892" y="541467"/>
                  <a:pt x="71536" y="552450"/>
                </a:cubicBezTo>
                <a:cubicBezTo>
                  <a:pt x="42996" y="577819"/>
                  <a:pt x="64551" y="567478"/>
                  <a:pt x="33436" y="577850"/>
                </a:cubicBezTo>
                <a:cubicBezTo>
                  <a:pt x="27086" y="586317"/>
                  <a:pt x="21274" y="595215"/>
                  <a:pt x="14386" y="603250"/>
                </a:cubicBezTo>
                <a:cubicBezTo>
                  <a:pt x="8542" y="610068"/>
                  <a:pt x="-4664" y="610658"/>
                  <a:pt x="1686" y="62865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4847A201-3171-901A-792C-6AFA04A49CF2}"/>
              </a:ext>
            </a:extLst>
          </p:cNvPr>
          <p:cNvSpPr/>
          <p:nvPr/>
        </p:nvSpPr>
        <p:spPr>
          <a:xfrm>
            <a:off x="7334250" y="1971367"/>
            <a:ext cx="1733873" cy="1546533"/>
          </a:xfrm>
          <a:custGeom>
            <a:avLst/>
            <a:gdLst>
              <a:gd name="connsiteX0" fmla="*/ 635000 w 1733873"/>
              <a:gd name="connsiteY0" fmla="*/ 9833 h 1546533"/>
              <a:gd name="connsiteX1" fmla="*/ 793750 w 1733873"/>
              <a:gd name="connsiteY1" fmla="*/ 174933 h 1546533"/>
              <a:gd name="connsiteX2" fmla="*/ 1016000 w 1733873"/>
              <a:gd name="connsiteY2" fmla="*/ 365433 h 1546533"/>
              <a:gd name="connsiteX3" fmla="*/ 1079500 w 1733873"/>
              <a:gd name="connsiteY3" fmla="*/ 416233 h 1546533"/>
              <a:gd name="connsiteX4" fmla="*/ 1143000 w 1733873"/>
              <a:gd name="connsiteY4" fmla="*/ 467033 h 1546533"/>
              <a:gd name="connsiteX5" fmla="*/ 1187450 w 1733873"/>
              <a:gd name="connsiteY5" fmla="*/ 511483 h 1546533"/>
              <a:gd name="connsiteX6" fmla="*/ 1257300 w 1733873"/>
              <a:gd name="connsiteY6" fmla="*/ 555933 h 1546533"/>
              <a:gd name="connsiteX7" fmla="*/ 1403350 w 1733873"/>
              <a:gd name="connsiteY7" fmla="*/ 714683 h 1546533"/>
              <a:gd name="connsiteX8" fmla="*/ 1479550 w 1733873"/>
              <a:gd name="connsiteY8" fmla="*/ 778183 h 1546533"/>
              <a:gd name="connsiteX9" fmla="*/ 1530350 w 1733873"/>
              <a:gd name="connsiteY9" fmla="*/ 803583 h 1546533"/>
              <a:gd name="connsiteX10" fmla="*/ 1574800 w 1733873"/>
              <a:gd name="connsiteY10" fmla="*/ 828983 h 1546533"/>
              <a:gd name="connsiteX11" fmla="*/ 1606550 w 1733873"/>
              <a:gd name="connsiteY11" fmla="*/ 854383 h 1546533"/>
              <a:gd name="connsiteX12" fmla="*/ 1644650 w 1733873"/>
              <a:gd name="connsiteY12" fmla="*/ 879783 h 1546533"/>
              <a:gd name="connsiteX13" fmla="*/ 1670050 w 1733873"/>
              <a:gd name="connsiteY13" fmla="*/ 898833 h 1546533"/>
              <a:gd name="connsiteX14" fmla="*/ 1689100 w 1733873"/>
              <a:gd name="connsiteY14" fmla="*/ 911533 h 1546533"/>
              <a:gd name="connsiteX15" fmla="*/ 1727200 w 1733873"/>
              <a:gd name="connsiteY15" fmla="*/ 943283 h 1546533"/>
              <a:gd name="connsiteX16" fmla="*/ 1714500 w 1733873"/>
              <a:gd name="connsiteY16" fmla="*/ 975033 h 1546533"/>
              <a:gd name="connsiteX17" fmla="*/ 1689100 w 1733873"/>
              <a:gd name="connsiteY17" fmla="*/ 1013133 h 1546533"/>
              <a:gd name="connsiteX18" fmla="*/ 1670050 w 1733873"/>
              <a:gd name="connsiteY18" fmla="*/ 1114733 h 1546533"/>
              <a:gd name="connsiteX19" fmla="*/ 1644650 w 1733873"/>
              <a:gd name="connsiteY19" fmla="*/ 1267133 h 1546533"/>
              <a:gd name="connsiteX20" fmla="*/ 1631950 w 1733873"/>
              <a:gd name="connsiteY20" fmla="*/ 1368733 h 1546533"/>
              <a:gd name="connsiteX21" fmla="*/ 1606550 w 1733873"/>
              <a:gd name="connsiteY21" fmla="*/ 1438583 h 1546533"/>
              <a:gd name="connsiteX22" fmla="*/ 1600200 w 1733873"/>
              <a:gd name="connsiteY22" fmla="*/ 1463983 h 1546533"/>
              <a:gd name="connsiteX23" fmla="*/ 1562100 w 1733873"/>
              <a:gd name="connsiteY23" fmla="*/ 1527483 h 1546533"/>
              <a:gd name="connsiteX24" fmla="*/ 1543050 w 1733873"/>
              <a:gd name="connsiteY24" fmla="*/ 1533833 h 1546533"/>
              <a:gd name="connsiteX25" fmla="*/ 1181100 w 1733873"/>
              <a:gd name="connsiteY25" fmla="*/ 1546533 h 1546533"/>
              <a:gd name="connsiteX26" fmla="*/ 660400 w 1733873"/>
              <a:gd name="connsiteY26" fmla="*/ 1527483 h 1546533"/>
              <a:gd name="connsiteX27" fmla="*/ 476250 w 1733873"/>
              <a:gd name="connsiteY27" fmla="*/ 1502083 h 1546533"/>
              <a:gd name="connsiteX28" fmla="*/ 387350 w 1733873"/>
              <a:gd name="connsiteY28" fmla="*/ 1489383 h 1546533"/>
              <a:gd name="connsiteX29" fmla="*/ 127000 w 1733873"/>
              <a:gd name="connsiteY29" fmla="*/ 1483033 h 1546533"/>
              <a:gd name="connsiteX30" fmla="*/ 50800 w 1733873"/>
              <a:gd name="connsiteY30" fmla="*/ 1254433 h 1546533"/>
              <a:gd name="connsiteX31" fmla="*/ 0 w 1733873"/>
              <a:gd name="connsiteY31" fmla="*/ 1108383 h 1546533"/>
              <a:gd name="connsiteX32" fmla="*/ 25400 w 1733873"/>
              <a:gd name="connsiteY32" fmla="*/ 994083 h 1546533"/>
              <a:gd name="connsiteX33" fmla="*/ 50800 w 1733873"/>
              <a:gd name="connsiteY33" fmla="*/ 936933 h 1546533"/>
              <a:gd name="connsiteX34" fmla="*/ 95250 w 1733873"/>
              <a:gd name="connsiteY34" fmla="*/ 848033 h 1546533"/>
              <a:gd name="connsiteX35" fmla="*/ 127000 w 1733873"/>
              <a:gd name="connsiteY35" fmla="*/ 784533 h 1546533"/>
              <a:gd name="connsiteX36" fmla="*/ 184150 w 1733873"/>
              <a:gd name="connsiteY36" fmla="*/ 657533 h 1546533"/>
              <a:gd name="connsiteX37" fmla="*/ 190500 w 1733873"/>
              <a:gd name="connsiteY37" fmla="*/ 613083 h 1546533"/>
              <a:gd name="connsiteX38" fmla="*/ 222250 w 1733873"/>
              <a:gd name="connsiteY38" fmla="*/ 467033 h 1546533"/>
              <a:gd name="connsiteX39" fmla="*/ 228600 w 1733873"/>
              <a:gd name="connsiteY39" fmla="*/ 409883 h 1546533"/>
              <a:gd name="connsiteX40" fmla="*/ 247650 w 1733873"/>
              <a:gd name="connsiteY40" fmla="*/ 320983 h 1546533"/>
              <a:gd name="connsiteX41" fmla="*/ 323850 w 1733873"/>
              <a:gd name="connsiteY41" fmla="*/ 232083 h 1546533"/>
              <a:gd name="connsiteX42" fmla="*/ 393700 w 1733873"/>
              <a:gd name="connsiteY42" fmla="*/ 155883 h 1546533"/>
              <a:gd name="connsiteX43" fmla="*/ 431800 w 1733873"/>
              <a:gd name="connsiteY43" fmla="*/ 136833 h 1546533"/>
              <a:gd name="connsiteX44" fmla="*/ 469900 w 1733873"/>
              <a:gd name="connsiteY44" fmla="*/ 105083 h 1546533"/>
              <a:gd name="connsiteX45" fmla="*/ 546100 w 1733873"/>
              <a:gd name="connsiteY45" fmla="*/ 73333 h 1546533"/>
              <a:gd name="connsiteX46" fmla="*/ 565150 w 1733873"/>
              <a:gd name="connsiteY46" fmla="*/ 60633 h 1546533"/>
              <a:gd name="connsiteX47" fmla="*/ 628650 w 1733873"/>
              <a:gd name="connsiteY47" fmla="*/ 47933 h 1546533"/>
              <a:gd name="connsiteX48" fmla="*/ 635000 w 1733873"/>
              <a:gd name="connsiteY48" fmla="*/ 9833 h 15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33873" h="1546533">
                <a:moveTo>
                  <a:pt x="635000" y="9833"/>
                </a:moveTo>
                <a:cubicBezTo>
                  <a:pt x="662517" y="31000"/>
                  <a:pt x="513009" y="-90495"/>
                  <a:pt x="793750" y="174933"/>
                </a:cubicBezTo>
                <a:cubicBezTo>
                  <a:pt x="864651" y="241967"/>
                  <a:pt x="941451" y="302480"/>
                  <a:pt x="1016000" y="365433"/>
                </a:cubicBezTo>
                <a:cubicBezTo>
                  <a:pt x="1036710" y="382922"/>
                  <a:pt x="1058333" y="399300"/>
                  <a:pt x="1079500" y="416233"/>
                </a:cubicBezTo>
                <a:cubicBezTo>
                  <a:pt x="1100667" y="433166"/>
                  <a:pt x="1123833" y="447866"/>
                  <a:pt x="1143000" y="467033"/>
                </a:cubicBezTo>
                <a:cubicBezTo>
                  <a:pt x="1157817" y="481850"/>
                  <a:pt x="1170910" y="498619"/>
                  <a:pt x="1187450" y="511483"/>
                </a:cubicBezTo>
                <a:cubicBezTo>
                  <a:pt x="1209235" y="528427"/>
                  <a:pt x="1235639" y="538832"/>
                  <a:pt x="1257300" y="555933"/>
                </a:cubicBezTo>
                <a:cubicBezTo>
                  <a:pt x="1292411" y="583652"/>
                  <a:pt x="1391692" y="703025"/>
                  <a:pt x="1403350" y="714683"/>
                </a:cubicBezTo>
                <a:cubicBezTo>
                  <a:pt x="1426729" y="738062"/>
                  <a:pt x="1452463" y="759222"/>
                  <a:pt x="1479550" y="778183"/>
                </a:cubicBezTo>
                <a:cubicBezTo>
                  <a:pt x="1495060" y="789040"/>
                  <a:pt x="1513645" y="794674"/>
                  <a:pt x="1530350" y="803583"/>
                </a:cubicBezTo>
                <a:cubicBezTo>
                  <a:pt x="1545407" y="811614"/>
                  <a:pt x="1560601" y="819517"/>
                  <a:pt x="1574800" y="828983"/>
                </a:cubicBezTo>
                <a:cubicBezTo>
                  <a:pt x="1586077" y="836501"/>
                  <a:pt x="1595589" y="846411"/>
                  <a:pt x="1606550" y="854383"/>
                </a:cubicBezTo>
                <a:cubicBezTo>
                  <a:pt x="1618894" y="863361"/>
                  <a:pt x="1632146" y="871030"/>
                  <a:pt x="1644650" y="879783"/>
                </a:cubicBezTo>
                <a:cubicBezTo>
                  <a:pt x="1653320" y="885852"/>
                  <a:pt x="1661438" y="892682"/>
                  <a:pt x="1670050" y="898833"/>
                </a:cubicBezTo>
                <a:cubicBezTo>
                  <a:pt x="1676260" y="903269"/>
                  <a:pt x="1683076" y="906848"/>
                  <a:pt x="1689100" y="911533"/>
                </a:cubicBezTo>
                <a:cubicBezTo>
                  <a:pt x="1702149" y="921682"/>
                  <a:pt x="1714500" y="932700"/>
                  <a:pt x="1727200" y="943283"/>
                </a:cubicBezTo>
                <a:cubicBezTo>
                  <a:pt x="1738445" y="977019"/>
                  <a:pt x="1736290" y="950131"/>
                  <a:pt x="1714500" y="975033"/>
                </a:cubicBezTo>
                <a:cubicBezTo>
                  <a:pt x="1704449" y="986520"/>
                  <a:pt x="1689100" y="1013133"/>
                  <a:pt x="1689100" y="1013133"/>
                </a:cubicBezTo>
                <a:cubicBezTo>
                  <a:pt x="1663367" y="1103200"/>
                  <a:pt x="1687764" y="1008451"/>
                  <a:pt x="1670050" y="1114733"/>
                </a:cubicBezTo>
                <a:cubicBezTo>
                  <a:pt x="1632675" y="1338982"/>
                  <a:pt x="1663198" y="1112565"/>
                  <a:pt x="1644650" y="1267133"/>
                </a:cubicBezTo>
                <a:cubicBezTo>
                  <a:pt x="1640584" y="1301020"/>
                  <a:pt x="1643614" y="1336658"/>
                  <a:pt x="1631950" y="1368733"/>
                </a:cubicBezTo>
                <a:cubicBezTo>
                  <a:pt x="1623483" y="1392016"/>
                  <a:pt x="1614385" y="1415079"/>
                  <a:pt x="1606550" y="1438583"/>
                </a:cubicBezTo>
                <a:cubicBezTo>
                  <a:pt x="1603790" y="1446862"/>
                  <a:pt x="1602598" y="1455592"/>
                  <a:pt x="1600200" y="1463983"/>
                </a:cubicBezTo>
                <a:cubicBezTo>
                  <a:pt x="1592610" y="1490548"/>
                  <a:pt x="1585451" y="1504132"/>
                  <a:pt x="1562100" y="1527483"/>
                </a:cubicBezTo>
                <a:cubicBezTo>
                  <a:pt x="1557367" y="1532216"/>
                  <a:pt x="1549735" y="1533499"/>
                  <a:pt x="1543050" y="1533833"/>
                </a:cubicBezTo>
                <a:cubicBezTo>
                  <a:pt x="1422476" y="1539862"/>
                  <a:pt x="1301750" y="1542300"/>
                  <a:pt x="1181100" y="1546533"/>
                </a:cubicBezTo>
                <a:cubicBezTo>
                  <a:pt x="1007533" y="1540183"/>
                  <a:pt x="832454" y="1551215"/>
                  <a:pt x="660400" y="1527483"/>
                </a:cubicBezTo>
                <a:lnTo>
                  <a:pt x="476250" y="1502083"/>
                </a:lnTo>
                <a:cubicBezTo>
                  <a:pt x="446603" y="1497946"/>
                  <a:pt x="417275" y="1490113"/>
                  <a:pt x="387350" y="1489383"/>
                </a:cubicBezTo>
                <a:lnTo>
                  <a:pt x="127000" y="1483033"/>
                </a:lnTo>
                <a:cubicBezTo>
                  <a:pt x="70854" y="1389456"/>
                  <a:pt x="122145" y="1481060"/>
                  <a:pt x="50800" y="1254433"/>
                </a:cubicBezTo>
                <a:cubicBezTo>
                  <a:pt x="35322" y="1205268"/>
                  <a:pt x="0" y="1108383"/>
                  <a:pt x="0" y="1108383"/>
                </a:cubicBezTo>
                <a:cubicBezTo>
                  <a:pt x="8467" y="1070283"/>
                  <a:pt x="14312" y="1031504"/>
                  <a:pt x="25400" y="994083"/>
                </a:cubicBezTo>
                <a:cubicBezTo>
                  <a:pt x="31322" y="974095"/>
                  <a:pt x="41806" y="955740"/>
                  <a:pt x="50800" y="936933"/>
                </a:cubicBezTo>
                <a:cubicBezTo>
                  <a:pt x="65095" y="907044"/>
                  <a:pt x="80433" y="877666"/>
                  <a:pt x="95250" y="848033"/>
                </a:cubicBezTo>
                <a:cubicBezTo>
                  <a:pt x="105833" y="826866"/>
                  <a:pt x="117289" y="806114"/>
                  <a:pt x="127000" y="784533"/>
                </a:cubicBezTo>
                <a:lnTo>
                  <a:pt x="184150" y="657533"/>
                </a:lnTo>
                <a:cubicBezTo>
                  <a:pt x="186267" y="642716"/>
                  <a:pt x="187565" y="627759"/>
                  <a:pt x="190500" y="613083"/>
                </a:cubicBezTo>
                <a:cubicBezTo>
                  <a:pt x="200271" y="564230"/>
                  <a:pt x="216748" y="516549"/>
                  <a:pt x="222250" y="467033"/>
                </a:cubicBezTo>
                <a:cubicBezTo>
                  <a:pt x="224367" y="447983"/>
                  <a:pt x="226223" y="428902"/>
                  <a:pt x="228600" y="409883"/>
                </a:cubicBezTo>
                <a:cubicBezTo>
                  <a:pt x="232167" y="381349"/>
                  <a:pt x="235947" y="347732"/>
                  <a:pt x="247650" y="320983"/>
                </a:cubicBezTo>
                <a:cubicBezTo>
                  <a:pt x="284452" y="236864"/>
                  <a:pt x="264834" y="285734"/>
                  <a:pt x="323850" y="232083"/>
                </a:cubicBezTo>
                <a:cubicBezTo>
                  <a:pt x="398492" y="164227"/>
                  <a:pt x="283774" y="240442"/>
                  <a:pt x="393700" y="155883"/>
                </a:cubicBezTo>
                <a:cubicBezTo>
                  <a:pt x="404954" y="147226"/>
                  <a:pt x="419986" y="144709"/>
                  <a:pt x="431800" y="136833"/>
                </a:cubicBezTo>
                <a:cubicBezTo>
                  <a:pt x="445555" y="127663"/>
                  <a:pt x="455449" y="113112"/>
                  <a:pt x="469900" y="105083"/>
                </a:cubicBezTo>
                <a:cubicBezTo>
                  <a:pt x="493954" y="91720"/>
                  <a:pt x="523205" y="88597"/>
                  <a:pt x="546100" y="73333"/>
                </a:cubicBezTo>
                <a:cubicBezTo>
                  <a:pt x="552450" y="69100"/>
                  <a:pt x="558135" y="63639"/>
                  <a:pt x="565150" y="60633"/>
                </a:cubicBezTo>
                <a:cubicBezTo>
                  <a:pt x="582061" y="53385"/>
                  <a:pt x="612892" y="52435"/>
                  <a:pt x="628650" y="47933"/>
                </a:cubicBezTo>
                <a:cubicBezTo>
                  <a:pt x="631528" y="47111"/>
                  <a:pt x="607483" y="-11334"/>
                  <a:pt x="635000" y="9833"/>
                </a:cubicBezTo>
                <a:close/>
              </a:path>
            </a:pathLst>
          </a:custGeom>
          <a:solidFill>
            <a:srgbClr val="00FD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561757D4-663F-BE7F-F066-5728FE4C453A}"/>
              </a:ext>
            </a:extLst>
          </p:cNvPr>
          <p:cNvSpPr/>
          <p:nvPr/>
        </p:nvSpPr>
        <p:spPr>
          <a:xfrm>
            <a:off x="7303312" y="2767249"/>
            <a:ext cx="4027081" cy="2421467"/>
          </a:xfrm>
          <a:custGeom>
            <a:avLst/>
            <a:gdLst>
              <a:gd name="connsiteX0" fmla="*/ 12373 w 4027081"/>
              <a:gd name="connsiteY0" fmla="*/ 635000 h 2421467"/>
              <a:gd name="connsiteX1" fmla="*/ 232506 w 4027081"/>
              <a:gd name="connsiteY1" fmla="*/ 643467 h 2421467"/>
              <a:gd name="connsiteX2" fmla="*/ 418773 w 4027081"/>
              <a:gd name="connsiteY2" fmla="*/ 660400 h 2421467"/>
              <a:gd name="connsiteX3" fmla="*/ 562706 w 4027081"/>
              <a:gd name="connsiteY3" fmla="*/ 668867 h 2421467"/>
              <a:gd name="connsiteX4" fmla="*/ 1316240 w 4027081"/>
              <a:gd name="connsiteY4" fmla="*/ 711200 h 2421467"/>
              <a:gd name="connsiteX5" fmla="*/ 1925840 w 4027081"/>
              <a:gd name="connsiteY5" fmla="*/ 694267 h 2421467"/>
              <a:gd name="connsiteX6" fmla="*/ 2078240 w 4027081"/>
              <a:gd name="connsiteY6" fmla="*/ 685800 h 2421467"/>
              <a:gd name="connsiteX7" fmla="*/ 2433840 w 4027081"/>
              <a:gd name="connsiteY7" fmla="*/ 643467 h 2421467"/>
              <a:gd name="connsiteX8" fmla="*/ 2687840 w 4027081"/>
              <a:gd name="connsiteY8" fmla="*/ 592667 h 2421467"/>
              <a:gd name="connsiteX9" fmla="*/ 2764040 w 4027081"/>
              <a:gd name="connsiteY9" fmla="*/ 558800 h 2421467"/>
              <a:gd name="connsiteX10" fmla="*/ 2814840 w 4027081"/>
              <a:gd name="connsiteY10" fmla="*/ 541867 h 2421467"/>
              <a:gd name="connsiteX11" fmla="*/ 2941840 w 4027081"/>
              <a:gd name="connsiteY11" fmla="*/ 524933 h 2421467"/>
              <a:gd name="connsiteX12" fmla="*/ 3018040 w 4027081"/>
              <a:gd name="connsiteY12" fmla="*/ 499533 h 2421467"/>
              <a:gd name="connsiteX13" fmla="*/ 3051906 w 4027081"/>
              <a:gd name="connsiteY13" fmla="*/ 491067 h 2421467"/>
              <a:gd name="connsiteX14" fmla="*/ 3094240 w 4027081"/>
              <a:gd name="connsiteY14" fmla="*/ 474133 h 2421467"/>
              <a:gd name="connsiteX15" fmla="*/ 3145040 w 4027081"/>
              <a:gd name="connsiteY15" fmla="*/ 457200 h 2421467"/>
              <a:gd name="connsiteX16" fmla="*/ 3212773 w 4027081"/>
              <a:gd name="connsiteY16" fmla="*/ 431800 h 2421467"/>
              <a:gd name="connsiteX17" fmla="*/ 3390573 w 4027081"/>
              <a:gd name="connsiteY17" fmla="*/ 397933 h 2421467"/>
              <a:gd name="connsiteX18" fmla="*/ 3458306 w 4027081"/>
              <a:gd name="connsiteY18" fmla="*/ 364067 h 2421467"/>
              <a:gd name="connsiteX19" fmla="*/ 3526040 w 4027081"/>
              <a:gd name="connsiteY19" fmla="*/ 304800 h 2421467"/>
              <a:gd name="connsiteX20" fmla="*/ 3576840 w 4027081"/>
              <a:gd name="connsiteY20" fmla="*/ 245533 h 2421467"/>
              <a:gd name="connsiteX21" fmla="*/ 3593773 w 4027081"/>
              <a:gd name="connsiteY21" fmla="*/ 211667 h 2421467"/>
              <a:gd name="connsiteX22" fmla="*/ 3661506 w 4027081"/>
              <a:gd name="connsiteY22" fmla="*/ 169333 h 2421467"/>
              <a:gd name="connsiteX23" fmla="*/ 3898573 w 4027081"/>
              <a:gd name="connsiteY23" fmla="*/ 33867 h 2421467"/>
              <a:gd name="connsiteX24" fmla="*/ 3923973 w 4027081"/>
              <a:gd name="connsiteY24" fmla="*/ 0 h 2421467"/>
              <a:gd name="connsiteX25" fmla="*/ 3966306 w 4027081"/>
              <a:gd name="connsiteY25" fmla="*/ 127000 h 2421467"/>
              <a:gd name="connsiteX26" fmla="*/ 4008640 w 4027081"/>
              <a:gd name="connsiteY26" fmla="*/ 254000 h 2421467"/>
              <a:gd name="connsiteX27" fmla="*/ 4025573 w 4027081"/>
              <a:gd name="connsiteY27" fmla="*/ 491067 h 2421467"/>
              <a:gd name="connsiteX28" fmla="*/ 3966306 w 4027081"/>
              <a:gd name="connsiteY28" fmla="*/ 745067 h 2421467"/>
              <a:gd name="connsiteX29" fmla="*/ 3847773 w 4027081"/>
              <a:gd name="connsiteY29" fmla="*/ 965200 h 2421467"/>
              <a:gd name="connsiteX30" fmla="*/ 3813906 w 4027081"/>
              <a:gd name="connsiteY30" fmla="*/ 1032933 h 2421467"/>
              <a:gd name="connsiteX31" fmla="*/ 3788506 w 4027081"/>
              <a:gd name="connsiteY31" fmla="*/ 1159933 h 2421467"/>
              <a:gd name="connsiteX32" fmla="*/ 3720773 w 4027081"/>
              <a:gd name="connsiteY32" fmla="*/ 1515533 h 2421467"/>
              <a:gd name="connsiteX33" fmla="*/ 3593773 w 4027081"/>
              <a:gd name="connsiteY33" fmla="*/ 1676400 h 2421467"/>
              <a:gd name="connsiteX34" fmla="*/ 3542973 w 4027081"/>
              <a:gd name="connsiteY34" fmla="*/ 1718733 h 2421467"/>
              <a:gd name="connsiteX35" fmla="*/ 3238173 w 4027081"/>
              <a:gd name="connsiteY35" fmla="*/ 2057400 h 2421467"/>
              <a:gd name="connsiteX36" fmla="*/ 2941840 w 4027081"/>
              <a:gd name="connsiteY36" fmla="*/ 2286000 h 2421467"/>
              <a:gd name="connsiteX37" fmla="*/ 2891040 w 4027081"/>
              <a:gd name="connsiteY37" fmla="*/ 2311400 h 2421467"/>
              <a:gd name="connsiteX38" fmla="*/ 2797906 w 4027081"/>
              <a:gd name="connsiteY38" fmla="*/ 2328333 h 2421467"/>
              <a:gd name="connsiteX39" fmla="*/ 2764040 w 4027081"/>
              <a:gd name="connsiteY39" fmla="*/ 2336800 h 2421467"/>
              <a:gd name="connsiteX40" fmla="*/ 2510040 w 4027081"/>
              <a:gd name="connsiteY40" fmla="*/ 2345267 h 2421467"/>
              <a:gd name="connsiteX41" fmla="*/ 2340706 w 4027081"/>
              <a:gd name="connsiteY41" fmla="*/ 2362200 h 2421467"/>
              <a:gd name="connsiteX42" fmla="*/ 2137506 w 4027081"/>
              <a:gd name="connsiteY42" fmla="*/ 2404533 h 2421467"/>
              <a:gd name="connsiteX43" fmla="*/ 1908906 w 4027081"/>
              <a:gd name="connsiteY43" fmla="*/ 2421467 h 2421467"/>
              <a:gd name="connsiteX44" fmla="*/ 1561773 w 4027081"/>
              <a:gd name="connsiteY44" fmla="*/ 2404533 h 2421467"/>
              <a:gd name="connsiteX45" fmla="*/ 1214640 w 4027081"/>
              <a:gd name="connsiteY45" fmla="*/ 2319867 h 2421467"/>
              <a:gd name="connsiteX46" fmla="*/ 875973 w 4027081"/>
              <a:gd name="connsiteY46" fmla="*/ 2150533 h 2421467"/>
              <a:gd name="connsiteX47" fmla="*/ 706640 w 4027081"/>
              <a:gd name="connsiteY47" fmla="*/ 1998133 h 2421467"/>
              <a:gd name="connsiteX48" fmla="*/ 410306 w 4027081"/>
              <a:gd name="connsiteY48" fmla="*/ 1490133 h 2421467"/>
              <a:gd name="connsiteX49" fmla="*/ 317173 w 4027081"/>
              <a:gd name="connsiteY49" fmla="*/ 1286933 h 2421467"/>
              <a:gd name="connsiteX50" fmla="*/ 240973 w 4027081"/>
              <a:gd name="connsiteY50" fmla="*/ 1159933 h 2421467"/>
              <a:gd name="connsiteX51" fmla="*/ 190173 w 4027081"/>
              <a:gd name="connsiteY51" fmla="*/ 982133 h 2421467"/>
              <a:gd name="connsiteX52" fmla="*/ 156306 w 4027081"/>
              <a:gd name="connsiteY52" fmla="*/ 880533 h 2421467"/>
              <a:gd name="connsiteX53" fmla="*/ 105506 w 4027081"/>
              <a:gd name="connsiteY53" fmla="*/ 804333 h 2421467"/>
              <a:gd name="connsiteX54" fmla="*/ 71640 w 4027081"/>
              <a:gd name="connsiteY54" fmla="*/ 745067 h 2421467"/>
              <a:gd name="connsiteX55" fmla="*/ 54706 w 4027081"/>
              <a:gd name="connsiteY55" fmla="*/ 728133 h 2421467"/>
              <a:gd name="connsiteX56" fmla="*/ 29306 w 4027081"/>
              <a:gd name="connsiteY56" fmla="*/ 677333 h 2421467"/>
              <a:gd name="connsiteX57" fmla="*/ 12373 w 4027081"/>
              <a:gd name="connsiteY57" fmla="*/ 635000 h 242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27081" h="2421467">
                <a:moveTo>
                  <a:pt x="12373" y="635000"/>
                </a:moveTo>
                <a:cubicBezTo>
                  <a:pt x="46240" y="629356"/>
                  <a:pt x="159217" y="638886"/>
                  <a:pt x="232506" y="643467"/>
                </a:cubicBezTo>
                <a:cubicBezTo>
                  <a:pt x="294730" y="647356"/>
                  <a:pt x="356612" y="655618"/>
                  <a:pt x="418773" y="660400"/>
                </a:cubicBezTo>
                <a:cubicBezTo>
                  <a:pt x="466692" y="664086"/>
                  <a:pt x="514714" y="666307"/>
                  <a:pt x="562706" y="668867"/>
                </a:cubicBezTo>
                <a:cubicBezTo>
                  <a:pt x="1224633" y="704170"/>
                  <a:pt x="845647" y="680840"/>
                  <a:pt x="1316240" y="711200"/>
                </a:cubicBezTo>
                <a:lnTo>
                  <a:pt x="1925840" y="694267"/>
                </a:lnTo>
                <a:cubicBezTo>
                  <a:pt x="1976690" y="692572"/>
                  <a:pt x="2027614" y="690863"/>
                  <a:pt x="2078240" y="685800"/>
                </a:cubicBezTo>
                <a:cubicBezTo>
                  <a:pt x="2197018" y="673922"/>
                  <a:pt x="2315425" y="658538"/>
                  <a:pt x="2433840" y="643467"/>
                </a:cubicBezTo>
                <a:cubicBezTo>
                  <a:pt x="2541978" y="629704"/>
                  <a:pt x="2575015" y="620873"/>
                  <a:pt x="2687840" y="592667"/>
                </a:cubicBezTo>
                <a:cubicBezTo>
                  <a:pt x="2723372" y="583784"/>
                  <a:pt x="2721865" y="576373"/>
                  <a:pt x="2764040" y="558800"/>
                </a:cubicBezTo>
                <a:cubicBezTo>
                  <a:pt x="2780516" y="551935"/>
                  <a:pt x="2797448" y="545881"/>
                  <a:pt x="2814840" y="541867"/>
                </a:cubicBezTo>
                <a:cubicBezTo>
                  <a:pt x="2828652" y="538680"/>
                  <a:pt x="2931814" y="526186"/>
                  <a:pt x="2941840" y="524933"/>
                </a:cubicBezTo>
                <a:cubicBezTo>
                  <a:pt x="2967240" y="516466"/>
                  <a:pt x="2992450" y="507407"/>
                  <a:pt x="3018040" y="499533"/>
                </a:cubicBezTo>
                <a:cubicBezTo>
                  <a:pt x="3029162" y="496111"/>
                  <a:pt x="3040867" y="494747"/>
                  <a:pt x="3051906" y="491067"/>
                </a:cubicBezTo>
                <a:cubicBezTo>
                  <a:pt x="3066324" y="486261"/>
                  <a:pt x="3079957" y="479327"/>
                  <a:pt x="3094240" y="474133"/>
                </a:cubicBezTo>
                <a:cubicBezTo>
                  <a:pt x="3111015" y="468033"/>
                  <a:pt x="3128231" y="463203"/>
                  <a:pt x="3145040" y="457200"/>
                </a:cubicBezTo>
                <a:cubicBezTo>
                  <a:pt x="3167748" y="449090"/>
                  <a:pt x="3189441" y="437887"/>
                  <a:pt x="3212773" y="431800"/>
                </a:cubicBezTo>
                <a:cubicBezTo>
                  <a:pt x="3263661" y="418525"/>
                  <a:pt x="3334148" y="407338"/>
                  <a:pt x="3390573" y="397933"/>
                </a:cubicBezTo>
                <a:cubicBezTo>
                  <a:pt x="3413151" y="386644"/>
                  <a:pt x="3436502" y="376786"/>
                  <a:pt x="3458306" y="364067"/>
                </a:cubicBezTo>
                <a:cubicBezTo>
                  <a:pt x="3486290" y="347743"/>
                  <a:pt x="3503301" y="327539"/>
                  <a:pt x="3526040" y="304800"/>
                </a:cubicBezTo>
                <a:cubicBezTo>
                  <a:pt x="3568943" y="218992"/>
                  <a:pt x="3510896" y="322467"/>
                  <a:pt x="3576840" y="245533"/>
                </a:cubicBezTo>
                <a:cubicBezTo>
                  <a:pt x="3585054" y="235950"/>
                  <a:pt x="3584392" y="220110"/>
                  <a:pt x="3593773" y="211667"/>
                </a:cubicBezTo>
                <a:cubicBezTo>
                  <a:pt x="3613563" y="193856"/>
                  <a:pt x="3638037" y="181906"/>
                  <a:pt x="3661506" y="169333"/>
                </a:cubicBezTo>
                <a:cubicBezTo>
                  <a:pt x="3762063" y="115464"/>
                  <a:pt x="3822401" y="103114"/>
                  <a:pt x="3898573" y="33867"/>
                </a:cubicBezTo>
                <a:cubicBezTo>
                  <a:pt x="3909014" y="24375"/>
                  <a:pt x="3915506" y="11289"/>
                  <a:pt x="3923973" y="0"/>
                </a:cubicBezTo>
                <a:cubicBezTo>
                  <a:pt x="3973883" y="116456"/>
                  <a:pt x="3927548" y="-346"/>
                  <a:pt x="3966306" y="127000"/>
                </a:cubicBezTo>
                <a:cubicBezTo>
                  <a:pt x="3979299" y="169690"/>
                  <a:pt x="3994529" y="211667"/>
                  <a:pt x="4008640" y="254000"/>
                </a:cubicBezTo>
                <a:cubicBezTo>
                  <a:pt x="4014284" y="333022"/>
                  <a:pt x="4032377" y="412136"/>
                  <a:pt x="4025573" y="491067"/>
                </a:cubicBezTo>
                <a:cubicBezTo>
                  <a:pt x="4018106" y="577687"/>
                  <a:pt x="3993260" y="662410"/>
                  <a:pt x="3966306" y="745067"/>
                </a:cubicBezTo>
                <a:cubicBezTo>
                  <a:pt x="3940892" y="823004"/>
                  <a:pt x="3887363" y="893938"/>
                  <a:pt x="3847773" y="965200"/>
                </a:cubicBezTo>
                <a:cubicBezTo>
                  <a:pt x="3835514" y="987266"/>
                  <a:pt x="3825195" y="1010355"/>
                  <a:pt x="3813906" y="1032933"/>
                </a:cubicBezTo>
                <a:cubicBezTo>
                  <a:pt x="3795022" y="1108473"/>
                  <a:pt x="3797788" y="1087536"/>
                  <a:pt x="3788506" y="1159933"/>
                </a:cubicBezTo>
                <a:cubicBezTo>
                  <a:pt x="3781115" y="1217585"/>
                  <a:pt x="3778341" y="1427666"/>
                  <a:pt x="3720773" y="1515533"/>
                </a:cubicBezTo>
                <a:cubicBezTo>
                  <a:pt x="3683332" y="1572679"/>
                  <a:pt x="3646257" y="1632664"/>
                  <a:pt x="3593773" y="1676400"/>
                </a:cubicBezTo>
                <a:cubicBezTo>
                  <a:pt x="3576840" y="1690511"/>
                  <a:pt x="3557653" y="1702291"/>
                  <a:pt x="3542973" y="1718733"/>
                </a:cubicBezTo>
                <a:cubicBezTo>
                  <a:pt x="3435205" y="1839433"/>
                  <a:pt x="3364026" y="1955750"/>
                  <a:pt x="3238173" y="2057400"/>
                </a:cubicBezTo>
                <a:cubicBezTo>
                  <a:pt x="3147703" y="2130472"/>
                  <a:pt x="3046871" y="2222981"/>
                  <a:pt x="2941840" y="2286000"/>
                </a:cubicBezTo>
                <a:cubicBezTo>
                  <a:pt x="2925606" y="2295740"/>
                  <a:pt x="2909203" y="2306058"/>
                  <a:pt x="2891040" y="2311400"/>
                </a:cubicBezTo>
                <a:cubicBezTo>
                  <a:pt x="2860769" y="2320303"/>
                  <a:pt x="2828847" y="2322145"/>
                  <a:pt x="2797906" y="2328333"/>
                </a:cubicBezTo>
                <a:cubicBezTo>
                  <a:pt x="2786496" y="2330615"/>
                  <a:pt x="2775656" y="2336117"/>
                  <a:pt x="2764040" y="2336800"/>
                </a:cubicBezTo>
                <a:cubicBezTo>
                  <a:pt x="2679473" y="2341775"/>
                  <a:pt x="2594707" y="2342445"/>
                  <a:pt x="2510040" y="2345267"/>
                </a:cubicBezTo>
                <a:cubicBezTo>
                  <a:pt x="2453595" y="2350911"/>
                  <a:pt x="2396728" y="2353288"/>
                  <a:pt x="2340706" y="2362200"/>
                </a:cubicBezTo>
                <a:cubicBezTo>
                  <a:pt x="2272378" y="2373070"/>
                  <a:pt x="2206051" y="2395125"/>
                  <a:pt x="2137506" y="2404533"/>
                </a:cubicBezTo>
                <a:cubicBezTo>
                  <a:pt x="2061807" y="2414923"/>
                  <a:pt x="1985106" y="2415822"/>
                  <a:pt x="1908906" y="2421467"/>
                </a:cubicBezTo>
                <a:cubicBezTo>
                  <a:pt x="1877341" y="2420340"/>
                  <a:pt x="1637934" y="2415038"/>
                  <a:pt x="1561773" y="2404533"/>
                </a:cubicBezTo>
                <a:cubicBezTo>
                  <a:pt x="1450723" y="2389216"/>
                  <a:pt x="1316760" y="2353907"/>
                  <a:pt x="1214640" y="2319867"/>
                </a:cubicBezTo>
                <a:cubicBezTo>
                  <a:pt x="1042812" y="2262591"/>
                  <a:pt x="1000657" y="2253214"/>
                  <a:pt x="875973" y="2150533"/>
                </a:cubicBezTo>
                <a:cubicBezTo>
                  <a:pt x="817354" y="2102258"/>
                  <a:pt x="753262" y="2058075"/>
                  <a:pt x="706640" y="1998133"/>
                </a:cubicBezTo>
                <a:cubicBezTo>
                  <a:pt x="646890" y="1921311"/>
                  <a:pt x="469248" y="1608017"/>
                  <a:pt x="410306" y="1490133"/>
                </a:cubicBezTo>
                <a:cubicBezTo>
                  <a:pt x="376985" y="1423490"/>
                  <a:pt x="351173" y="1353232"/>
                  <a:pt x="317173" y="1286933"/>
                </a:cubicBezTo>
                <a:cubicBezTo>
                  <a:pt x="294645" y="1243004"/>
                  <a:pt x="262336" y="1204440"/>
                  <a:pt x="240973" y="1159933"/>
                </a:cubicBezTo>
                <a:cubicBezTo>
                  <a:pt x="232726" y="1142751"/>
                  <a:pt x="194495" y="996333"/>
                  <a:pt x="190173" y="982133"/>
                </a:cubicBezTo>
                <a:cubicBezTo>
                  <a:pt x="179779" y="947981"/>
                  <a:pt x="176108" y="910236"/>
                  <a:pt x="156306" y="880533"/>
                </a:cubicBezTo>
                <a:cubicBezTo>
                  <a:pt x="139373" y="855133"/>
                  <a:pt x="121685" y="830220"/>
                  <a:pt x="105506" y="804333"/>
                </a:cubicBezTo>
                <a:cubicBezTo>
                  <a:pt x="93447" y="785038"/>
                  <a:pt x="84261" y="763999"/>
                  <a:pt x="71640" y="745067"/>
                </a:cubicBezTo>
                <a:cubicBezTo>
                  <a:pt x="67212" y="738425"/>
                  <a:pt x="58937" y="734902"/>
                  <a:pt x="54706" y="728133"/>
                </a:cubicBezTo>
                <a:cubicBezTo>
                  <a:pt x="44672" y="712079"/>
                  <a:pt x="38500" y="693883"/>
                  <a:pt x="29306" y="677333"/>
                </a:cubicBezTo>
                <a:cubicBezTo>
                  <a:pt x="24364" y="668438"/>
                  <a:pt x="-21494" y="640644"/>
                  <a:pt x="12373" y="635000"/>
                </a:cubicBezTo>
                <a:close/>
              </a:path>
            </a:pathLst>
          </a:custGeom>
          <a:solidFill>
            <a:srgbClr val="FF40FF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D752ACC-EDBE-472D-8245-9A82DA43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3101A88F-9EC9-9CC4-0E07-0D2EFE97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4AF10FF-0C48-F383-8C86-00F7A4CB0311}"/>
              </a:ext>
            </a:extLst>
          </p:cNvPr>
          <p:cNvSpPr txBox="1">
            <a:spLocks/>
          </p:cNvSpPr>
          <p:nvPr/>
        </p:nvSpPr>
        <p:spPr>
          <a:xfrm>
            <a:off x="838200" y="2199550"/>
            <a:ext cx="562691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Väritön ympyrä edustaa kaikkea kulutustasi</a:t>
            </a:r>
          </a:p>
          <a:p>
            <a:endParaRPr lang="en-US" dirty="0"/>
          </a:p>
          <a:p>
            <a:r>
              <a:rPr lang="fi-FI" dirty="0"/>
              <a:t>Väritä se osa rahoistasi, jonka uskot menevän eri menoihin</a:t>
            </a:r>
            <a:r>
              <a:rPr lang="en-US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374F440-3F87-9BE6-11B5-DBA5A2A070AA}"/>
              </a:ext>
            </a:extLst>
          </p:cNvPr>
          <p:cNvSpPr txBox="1">
            <a:spLocks/>
          </p:cNvSpPr>
          <p:nvPr/>
        </p:nvSpPr>
        <p:spPr>
          <a:xfrm>
            <a:off x="838200" y="873987"/>
            <a:ext cx="4724400" cy="648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Mihin rahani kuluu?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D476C505-102F-7B46-663C-4854E78775D8}"/>
              </a:ext>
            </a:extLst>
          </p:cNvPr>
          <p:cNvSpPr txBox="1"/>
          <p:nvPr/>
        </p:nvSpPr>
        <p:spPr>
          <a:xfrm>
            <a:off x="964063" y="5540355"/>
            <a:ext cx="836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Joitain mahdollisia kategorioita: Asumismenot, Ruokaostokset, Puhelin/Internet, Sähkö /Vesi, Bussiliput, Ravintolat/Kahvilat/Baarit, Vaatteet/Kengät, Säästäminen, Lääkkeet …lisää tarpeen mukaan </a:t>
            </a:r>
            <a:endParaRPr lang="fi-FI" dirty="0"/>
          </a:p>
        </p:txBody>
      </p:sp>
      <p:sp>
        <p:nvSpPr>
          <p:cNvPr id="49" name="Oval 3">
            <a:extLst>
              <a:ext uri="{FF2B5EF4-FFF2-40B4-BE49-F238E27FC236}">
                <a16:creationId xmlns:a16="http://schemas.microsoft.com/office/drawing/2014/main" id="{2B3C1A30-818D-A084-DCCC-C34B0A4DD557}"/>
              </a:ext>
            </a:extLst>
          </p:cNvPr>
          <p:cNvSpPr/>
          <p:nvPr/>
        </p:nvSpPr>
        <p:spPr>
          <a:xfrm>
            <a:off x="7447797" y="1437096"/>
            <a:ext cx="3761561" cy="37615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6" name="Graphic 9" descr="Smart Phone with solid fill">
            <a:extLst>
              <a:ext uri="{FF2B5EF4-FFF2-40B4-BE49-F238E27FC236}">
                <a16:creationId xmlns:a16="http://schemas.microsoft.com/office/drawing/2014/main" id="{1D664B6C-E442-16E1-D48C-484431271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6802" y="2441700"/>
            <a:ext cx="792362" cy="792362"/>
          </a:xfrm>
          <a:prstGeom prst="rect">
            <a:avLst/>
          </a:prstGeom>
        </p:spPr>
      </p:pic>
      <p:pic>
        <p:nvPicPr>
          <p:cNvPr id="67" name="Graphic 10" descr="House outline">
            <a:extLst>
              <a:ext uri="{FF2B5EF4-FFF2-40B4-BE49-F238E27FC236}">
                <a16:creationId xmlns:a16="http://schemas.microsoft.com/office/drawing/2014/main" id="{A7E86C50-02F0-2F37-C273-1C985AFF6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3774" y="3765591"/>
            <a:ext cx="1203243" cy="1203244"/>
          </a:xfrm>
          <a:prstGeom prst="rect">
            <a:avLst/>
          </a:prstGeom>
        </p:spPr>
      </p:pic>
      <p:pic>
        <p:nvPicPr>
          <p:cNvPr id="68" name="Graphic 11" descr="Grocery bag with solid fill">
            <a:extLst>
              <a:ext uri="{FF2B5EF4-FFF2-40B4-BE49-F238E27FC236}">
                <a16:creationId xmlns:a16="http://schemas.microsoft.com/office/drawing/2014/main" id="{FCE16970-A018-D274-8CFE-5E0D0FE62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8795" y="1551848"/>
            <a:ext cx="962128" cy="962128"/>
          </a:xfrm>
          <a:prstGeom prst="rect">
            <a:avLst/>
          </a:prstGeom>
        </p:spPr>
      </p:pic>
      <p:pic>
        <p:nvPicPr>
          <p:cNvPr id="69" name="Graphic 13" descr="Piggy Bank outline">
            <a:extLst>
              <a:ext uri="{FF2B5EF4-FFF2-40B4-BE49-F238E27FC236}">
                <a16:creationId xmlns:a16="http://schemas.microsoft.com/office/drawing/2014/main" id="{7BB284EA-AB15-B887-E1E2-AC618A8CC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47120" y="2175914"/>
            <a:ext cx="846571" cy="846571"/>
          </a:xfrm>
          <a:prstGeom prst="rect">
            <a:avLst/>
          </a:prstGeom>
        </p:spPr>
      </p:pic>
      <p:pic>
        <p:nvPicPr>
          <p:cNvPr id="70" name="Graphic 14" descr="Fresh Laundry outline">
            <a:extLst>
              <a:ext uri="{FF2B5EF4-FFF2-40B4-BE49-F238E27FC236}">
                <a16:creationId xmlns:a16="http://schemas.microsoft.com/office/drawing/2014/main" id="{D2264F98-29F8-7C19-C2CA-E0CC293902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61850" y="1546552"/>
            <a:ext cx="693404" cy="693404"/>
          </a:xfrm>
          <a:prstGeom prst="rect">
            <a:avLst/>
          </a:prstGeom>
        </p:spPr>
      </p:pic>
      <p:sp>
        <p:nvSpPr>
          <p:cNvPr id="71" name="Vuokaaviosymboli: Liitin 70">
            <a:extLst>
              <a:ext uri="{FF2B5EF4-FFF2-40B4-BE49-F238E27FC236}">
                <a16:creationId xmlns:a16="http://schemas.microsoft.com/office/drawing/2014/main" id="{180A579A-1776-1802-2130-2428FF007ABC}"/>
              </a:ext>
            </a:extLst>
          </p:cNvPr>
          <p:cNvSpPr/>
          <p:nvPr/>
        </p:nvSpPr>
        <p:spPr>
          <a:xfrm>
            <a:off x="8850424" y="2780611"/>
            <a:ext cx="1051337" cy="1051337"/>
          </a:xfrm>
          <a:prstGeom prst="flowChartConnector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000" dirty="0"/>
              <a:t>€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64A4AF7-A13F-28C2-D537-CC407D0D2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5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8" grpId="0" animBg="1"/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elu, animaatio">
            <a:extLst>
              <a:ext uri="{FF2B5EF4-FFF2-40B4-BE49-F238E27FC236}">
                <a16:creationId xmlns:a16="http://schemas.microsoft.com/office/drawing/2014/main" id="{60DE8508-0FAA-5EF4-C3B5-BDB2D8AE3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38" y="986218"/>
            <a:ext cx="5711762" cy="57117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BD35B1-F9BD-1FAE-6928-9706A2F4AE39}"/>
              </a:ext>
            </a:extLst>
          </p:cNvPr>
          <p:cNvSpPr txBox="1">
            <a:spLocks/>
          </p:cNvSpPr>
          <p:nvPr/>
        </p:nvSpPr>
        <p:spPr>
          <a:xfrm>
            <a:off x="838200" y="3015901"/>
            <a:ext cx="5952998" cy="826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Puolivälitavoitteet</a:t>
            </a:r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E07E9-A3B5-0E1A-AC56-229BD04DF759}"/>
              </a:ext>
            </a:extLst>
          </p:cNvPr>
          <p:cNvSpPr txBox="1">
            <a:spLocks/>
          </p:cNvSpPr>
          <p:nvPr/>
        </p:nvSpPr>
        <p:spPr>
          <a:xfrm>
            <a:off x="881644" y="4211575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Mihin haluaisit säästää ensi vuoden aikana?</a:t>
            </a:r>
            <a:endParaRPr lang="en-US" sz="2400" dirty="0"/>
          </a:p>
          <a:p>
            <a:r>
              <a:rPr lang="fi-FI" sz="2400" dirty="0"/>
              <a:t>Onko budjetistasi apua sen saavuttamiseksi?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DDD5986-D857-B879-D3A5-387710768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BC0AD751-0109-0BE6-2280-D8E065190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A7B4544-CE3C-7C2E-0DF9-8B242544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039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lelu">
            <a:extLst>
              <a:ext uri="{FF2B5EF4-FFF2-40B4-BE49-F238E27FC236}">
                <a16:creationId xmlns:a16="http://schemas.microsoft.com/office/drawing/2014/main" id="{7F2A7B44-781A-3D61-C63A-C7FA768C0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234" y="1439917"/>
            <a:ext cx="5418083" cy="54180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1B3DAF4-8722-655C-9D27-83E051861837}"/>
              </a:ext>
            </a:extLst>
          </p:cNvPr>
          <p:cNvSpPr txBox="1">
            <a:spLocks/>
          </p:cNvSpPr>
          <p:nvPr/>
        </p:nvSpPr>
        <p:spPr>
          <a:xfrm>
            <a:off x="5534462" y="2951810"/>
            <a:ext cx="2615543" cy="1009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Lopuksi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5E75578-5048-7BB5-41E1-95A7B4146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47EFD7F-4C81-9312-D0EE-E6EF0A5DD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BC635BD-5AFA-D8A0-9648-54FB4D1D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8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39C9BC-A8B2-CF29-78B4-C074320002F0}"/>
              </a:ext>
            </a:extLst>
          </p:cNvPr>
          <p:cNvSpPr txBox="1">
            <a:spLocks/>
          </p:cNvSpPr>
          <p:nvPr/>
        </p:nvSpPr>
        <p:spPr>
          <a:xfrm>
            <a:off x="838200" y="752432"/>
            <a:ext cx="10515600" cy="801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Mukaan otettavia ajatuksia </a:t>
            </a:r>
            <a:endParaRPr lang="fi-FI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00A6111-A002-9C24-4577-BEBADCB9BF82}"/>
              </a:ext>
            </a:extLst>
          </p:cNvPr>
          <p:cNvSpPr txBox="1">
            <a:spLocks/>
          </p:cNvSpPr>
          <p:nvPr/>
        </p:nvSpPr>
        <p:spPr>
          <a:xfrm>
            <a:off x="838200" y="2058768"/>
            <a:ext cx="10515600" cy="4351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Raha-asiat voivat joskus stressata, mutta opit joitakin keinoja hallita kulutustasi ja valintojasi.  </a:t>
            </a:r>
          </a:p>
          <a:p>
            <a:endParaRPr lang="fi-FI" dirty="0"/>
          </a:p>
          <a:p>
            <a:r>
              <a:rPr lang="fi-FI" dirty="0"/>
              <a:t>Menojen seuraaminen on avainasemassa.</a:t>
            </a:r>
          </a:p>
          <a:p>
            <a:endParaRPr lang="fi-FI" dirty="0"/>
          </a:p>
          <a:p>
            <a:r>
              <a:rPr lang="fi-FI" dirty="0"/>
              <a:t>Aseta pieniä tavoitteita ja pyri niitä kohti.</a:t>
            </a:r>
          </a:p>
          <a:p>
            <a:endParaRPr lang="fi-FI" dirty="0"/>
          </a:p>
          <a:p>
            <a:r>
              <a:rPr lang="fi-FI" dirty="0"/>
              <a:t>Ajattele kokonaiskuvaa tehdessäsi pieniä ostoksia.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  <a:p>
            <a:r>
              <a:rPr lang="fi-FI" dirty="0"/>
              <a:t>Rahalla ei voi ostaa onnea.</a:t>
            </a:r>
          </a:p>
          <a:p>
            <a:endParaRPr lang="fi-FI" dirty="0"/>
          </a:p>
          <a:p>
            <a:r>
              <a:rPr lang="fi-FI" dirty="0"/>
              <a:t>Säästä pahan päivän varalle!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CD06443-7A94-75BF-E8B9-0A64D04F0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10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F78A740-4C2C-7F72-D5AF-7FE9075F0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8721D9D-BB0F-C94D-5961-228B00EB4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49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muotoilu">
            <a:extLst>
              <a:ext uri="{FF2B5EF4-FFF2-40B4-BE49-F238E27FC236}">
                <a16:creationId xmlns:a16="http://schemas.microsoft.com/office/drawing/2014/main" id="{3F5CBEED-0C8D-8215-7E8F-2493B3A61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7883"/>
            <a:ext cx="6858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C46AEE9-A9D3-9C2B-C4C6-9724EF57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EC6F5AA9-6906-E9F2-7D63-F3C1F6E93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7E5E851-8CE1-35F6-D8C2-57AA00618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AEE3B05B-7856-E4F8-5A6B-9E5C1F6AB694}"/>
              </a:ext>
            </a:extLst>
          </p:cNvPr>
          <p:cNvSpPr txBox="1"/>
          <p:nvPr/>
        </p:nvSpPr>
        <p:spPr>
          <a:xfrm rot="21219639">
            <a:off x="4980940" y="3165353"/>
            <a:ext cx="2230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Kiittää!</a:t>
            </a:r>
          </a:p>
        </p:txBody>
      </p:sp>
      <p:pic>
        <p:nvPicPr>
          <p:cNvPr id="4" name="Kuva 3" descr="Kuva, joka sisältää kohteen Fontti, Grafiikka, logo, graafinen suunnittelu">
            <a:extLst>
              <a:ext uri="{FF2B5EF4-FFF2-40B4-BE49-F238E27FC236}">
                <a16:creationId xmlns:a16="http://schemas.microsoft.com/office/drawing/2014/main" id="{8AAA0848-7532-03C6-E530-865A1BC90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420">
            <a:off x="4319752" y="1127241"/>
            <a:ext cx="3214351" cy="21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9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animaatio, lelu">
            <a:extLst>
              <a:ext uri="{FF2B5EF4-FFF2-40B4-BE49-F238E27FC236}">
                <a16:creationId xmlns:a16="http://schemas.microsoft.com/office/drawing/2014/main" id="{67A554CE-37FA-B3D3-7B11-160EDD90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35" y="2118921"/>
            <a:ext cx="4481875" cy="448187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00E9EE2-0347-F469-90A6-9513CBE74698}"/>
              </a:ext>
            </a:extLst>
          </p:cNvPr>
          <p:cNvSpPr txBox="1">
            <a:spLocks/>
          </p:cNvSpPr>
          <p:nvPr/>
        </p:nvSpPr>
        <p:spPr>
          <a:xfrm>
            <a:off x="831850" y="3007095"/>
            <a:ext cx="6210299" cy="843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Mihin rahasi kuluu</a:t>
            </a:r>
            <a:r>
              <a:rPr lang="en-US" sz="6000" dirty="0"/>
              <a:t>?</a:t>
            </a:r>
            <a:endParaRPr lang="en-FI" sz="60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F9BCEF9-1E24-CCF9-AB11-DBAD56DBD5BA}"/>
              </a:ext>
            </a:extLst>
          </p:cNvPr>
          <p:cNvSpPr txBox="1">
            <a:spLocks/>
          </p:cNvSpPr>
          <p:nvPr/>
        </p:nvSpPr>
        <p:spPr>
          <a:xfrm>
            <a:off x="831850" y="3975754"/>
            <a:ext cx="7283450" cy="519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Haluaisiko joku kertoa omasta</a:t>
            </a:r>
            <a:r>
              <a:rPr lang="en-US" dirty="0"/>
              <a:t> rahaympyrästään?</a:t>
            </a:r>
            <a:endParaRPr lang="en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48966E3-73EB-5E58-8615-D5C716DDC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6352424"/>
            <a:ext cx="12192000" cy="562495"/>
          </a:xfrm>
          <a:prstGeom prst="rect">
            <a:avLst/>
          </a:prstGeom>
        </p:spPr>
      </p:pic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395BCD39-7CB4-4CBF-35B2-AAA593104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81" y="6410106"/>
            <a:ext cx="860858" cy="49396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7EF7E18-9D41-4235-8308-9569131AB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12192000" cy="56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49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e0ced4-1882-47f6-88d2-9c04dea5d731" xsi:nil="true"/>
    <lcf76f155ced4ddcb4097134ff3c332f xmlns="0d8b9c17-7fb9-4d01-84dd-40242a9d02a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8AD4B723487F3488DFFABBE3AE69D65" ma:contentTypeVersion="15" ma:contentTypeDescription="Luo uusi asiakirja." ma:contentTypeScope="" ma:versionID="ff2ec588d6d8e9f562e341212886ea26">
  <xsd:schema xmlns:xsd="http://www.w3.org/2001/XMLSchema" xmlns:xs="http://www.w3.org/2001/XMLSchema" xmlns:p="http://schemas.microsoft.com/office/2006/metadata/properties" xmlns:ns2="0d8b9c17-7fb9-4d01-84dd-40242a9d02aa" xmlns:ns3="fae0ced4-1882-47f6-88d2-9c04dea5d731" targetNamespace="http://schemas.microsoft.com/office/2006/metadata/properties" ma:root="true" ma:fieldsID="9641359a892b51e8ca0f6c446055fcb2" ns2:_="" ns3:_="">
    <xsd:import namespace="0d8b9c17-7fb9-4d01-84dd-40242a9d02aa"/>
    <xsd:import namespace="fae0ced4-1882-47f6-88d2-9c04dea5d7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b9c17-7fb9-4d01-84dd-40242a9d0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Kuvien tunnisteet" ma:readOnly="false" ma:fieldId="{5cf76f15-5ced-4ddc-b409-7134ff3c332f}" ma:taxonomyMulti="true" ma:sspId="f0252a0d-30f1-4112-8e92-1920faf44e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0ced4-1882-47f6-88d2-9c04dea5d73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82390e1-5070-4ef9-8ed3-b2ff7f9d1f72}" ma:internalName="TaxCatchAll" ma:showField="CatchAllData" ma:web="fae0ced4-1882-47f6-88d2-9c04dea5d7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C6FB04-E885-4494-B71C-BC73C49AFF7A}">
  <ds:schemaRefs>
    <ds:schemaRef ds:uri="http://purl.org/dc/terms/"/>
    <ds:schemaRef ds:uri="fae0ced4-1882-47f6-88d2-9c04dea5d731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d8b9c17-7fb9-4d01-84dd-40242a9d02aa"/>
  </ds:schemaRefs>
</ds:datastoreItem>
</file>

<file path=customXml/itemProps2.xml><?xml version="1.0" encoding="utf-8"?>
<ds:datastoreItem xmlns:ds="http://schemas.openxmlformats.org/officeDocument/2006/customXml" ds:itemID="{F9BE7F96-7595-48B3-B000-44369F848F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8b9c17-7fb9-4d01-84dd-40242a9d02aa"/>
    <ds:schemaRef ds:uri="fae0ced4-1882-47f6-88d2-9c04dea5d7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2A0AB0-1507-496C-92C4-562B82DD75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33931</TotalTime>
  <Words>2020</Words>
  <Application>Microsoft Macintosh PowerPoint</Application>
  <PresentationFormat>Laajakuva</PresentationFormat>
  <Paragraphs>499</Paragraphs>
  <Slides>83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Courier New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Miten pienet ostoksesi kerääntyvät ajan mittaan?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Oletko seurannut rahankäyttöäsi? Entä pienet ostoksesi?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Oletko seurannut rahankäyttöäsi? Entä pienet ostoksesi?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Meidän tulee miettiä OSTOHETKELLÄ ostosten vaikutusta pitkällä tähtäimellä.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Keegan Knittle</dc:creator>
  <cp:lastModifiedBy>Emilia Lindgren</cp:lastModifiedBy>
  <cp:revision>478</cp:revision>
  <dcterms:created xsi:type="dcterms:W3CDTF">2021-04-02T15:21:03Z</dcterms:created>
  <dcterms:modified xsi:type="dcterms:W3CDTF">2023-09-05T10:08:28Z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0x010100A8AD4B723487F3488DFFABBE3AE69D65</vt:lpwstr>
  </property>
  <property fmtid="{D5CDD505-2E9C-101B-9397-08002B2CF9AE}" pid="3" name="MediaServiceImageTags">
    <vt:lpwstr/>
  </property>
</Properties>
</file>